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0" r:id="rId1"/>
  </p:sldMasterIdLst>
  <p:notesMasterIdLst>
    <p:notesMasterId r:id="rId35"/>
  </p:notesMasterIdLst>
  <p:sldIdLst>
    <p:sldId id="256" r:id="rId2"/>
    <p:sldId id="257" r:id="rId3"/>
    <p:sldId id="301" r:id="rId4"/>
    <p:sldId id="259" r:id="rId5"/>
    <p:sldId id="260" r:id="rId6"/>
    <p:sldId id="261" r:id="rId7"/>
    <p:sldId id="299" r:id="rId8"/>
    <p:sldId id="297" r:id="rId9"/>
    <p:sldId id="262" r:id="rId10"/>
    <p:sldId id="302" r:id="rId11"/>
    <p:sldId id="264" r:id="rId12"/>
    <p:sldId id="313" r:id="rId13"/>
    <p:sldId id="314" r:id="rId14"/>
    <p:sldId id="315" r:id="rId15"/>
    <p:sldId id="316" r:id="rId16"/>
    <p:sldId id="318" r:id="rId17"/>
    <p:sldId id="335" r:id="rId18"/>
    <p:sldId id="334" r:id="rId19"/>
    <p:sldId id="317" r:id="rId20"/>
    <p:sldId id="336" r:id="rId21"/>
    <p:sldId id="312" r:id="rId22"/>
    <p:sldId id="306" r:id="rId23"/>
    <p:sldId id="319" r:id="rId24"/>
    <p:sldId id="320" r:id="rId25"/>
    <p:sldId id="328" r:id="rId26"/>
    <p:sldId id="329" r:id="rId27"/>
    <p:sldId id="326" r:id="rId28"/>
    <p:sldId id="327" r:id="rId29"/>
    <p:sldId id="330" r:id="rId30"/>
    <p:sldId id="331" r:id="rId31"/>
    <p:sldId id="332" r:id="rId32"/>
    <p:sldId id="333" r:id="rId33"/>
    <p:sldId id="266" r:id="rId34"/>
  </p:sldIdLst>
  <p:sldSz cx="9144000" cy="5143500" type="screen16x9"/>
  <p:notesSz cx="6858000" cy="9144000"/>
  <p:embeddedFontLst>
    <p:embeddedFont>
      <p:font typeface="Cabin Condensed" panose="020B0604020202020204" charset="0"/>
      <p:regular r:id="rId36"/>
      <p:bold r:id="rId37"/>
    </p:embeddedFont>
    <p:embeddedFont>
      <p:font typeface="Cabin Condensed SemiBold" panose="020B0604020202020204" charset="0"/>
      <p:regular r:id="rId38"/>
      <p:bold r:id="rId39"/>
    </p:embeddedFont>
    <p:embeddedFont>
      <p:font typeface="Calibri" panose="020F0502020204030204" pitchFamily="34" charset="0"/>
      <p:regular r:id="rId40"/>
      <p:bold r:id="rId41"/>
      <p:italic r:id="rId42"/>
      <p:boldItalic r:id="rId43"/>
    </p:embeddedFont>
    <p:embeddedFont>
      <p:font typeface="News Cycle" panose="020B0604020202020204" charset="2"/>
      <p:regular r:id="rId44"/>
      <p:bold r:id="rId4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AED03871-5943-4091-AA66-B9AF8F58D76D}">
          <p14:sldIdLst>
            <p14:sldId id="256"/>
            <p14:sldId id="257"/>
            <p14:sldId id="301"/>
            <p14:sldId id="259"/>
            <p14:sldId id="260"/>
            <p14:sldId id="261"/>
            <p14:sldId id="299"/>
            <p14:sldId id="297"/>
            <p14:sldId id="262"/>
            <p14:sldId id="302"/>
            <p14:sldId id="264"/>
            <p14:sldId id="313"/>
            <p14:sldId id="314"/>
            <p14:sldId id="315"/>
            <p14:sldId id="316"/>
            <p14:sldId id="318"/>
            <p14:sldId id="335"/>
            <p14:sldId id="334"/>
            <p14:sldId id="317"/>
            <p14:sldId id="336"/>
            <p14:sldId id="312"/>
            <p14:sldId id="306"/>
            <p14:sldId id="319"/>
            <p14:sldId id="320"/>
            <p14:sldId id="328"/>
            <p14:sldId id="329"/>
            <p14:sldId id="326"/>
            <p14:sldId id="327"/>
            <p14:sldId id="330"/>
            <p14:sldId id="331"/>
            <p14:sldId id="332"/>
            <p14:sldId id="333"/>
            <p14:sldId id="26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AB160FE-A471-FDD5-7DFF-D07A23B2E71D}" v="5" dt="2022-11-04T17:16:03.417"/>
    <p1510:client id="{15B86F7C-3E16-9078-83D6-17469AA9069F}" v="165" dt="2022-11-04T10:55:53.241"/>
    <p1510:client id="{1FA03DF5-9242-9D41-DFD3-C363679BA5FC}" v="7" dt="2022-10-08T05:44:08.785"/>
    <p1510:client id="{211C68F8-A225-1463-0BD5-5DD0F85D3176}" v="125" dt="2022-11-04T15:37:37.662"/>
    <p1510:client id="{59666F07-80FB-B07C-7514-90F70284F8D9}" v="1303" dt="2022-11-04T16:42:12.734"/>
    <p1510:client id="{730DA68B-949F-F618-AD9F-82DA8D9FB6A1}" v="723" dt="2022-11-04T16:29:43.322"/>
    <p1510:client id="{989462A6-4509-45DA-A607-6632BAE32E59}" v="7" dt="2022-10-08T00:03:03.622"/>
    <p1510:client id="{AACC0373-CDFD-F278-1E7B-047CB0F3AF7F}" v="60" dt="2022-11-04T10:28:24.423"/>
    <p1510:client id="{B344E316-5E3C-70A0-359C-CD444D158E15}" v="729" vWet="730" dt="2022-11-04T15:18:56.291"/>
    <p1510:client id="{C775E881-7672-AF61-B152-4865F2D0164A}" v="128" dt="2022-11-04T10:14:36.880"/>
    <p1510:client id="{CF98FA9A-8680-4DCE-AD27-77304A72226F}" v="275" dt="2022-11-04T10:16:18.137"/>
    <p1510:client id="{F2FBE15C-D1AE-3359-B8FB-724DE7481775}" v="227" dt="2022-11-04T09:41:43.682"/>
    <p1510:client id="{FBE4A855-222D-48C5-9311-2DC29A9B14C1}" v="7" dt="2022-12-30T04:13:03.446"/>
  </p1510:revLst>
</p1510:revInfo>
</file>

<file path=ppt/tableStyles.xml><?xml version="1.0" encoding="utf-8"?>
<a:tblStyleLst xmlns:a="http://schemas.openxmlformats.org/drawingml/2006/main" def="{41A5C919-1BB1-4913-8758-00A2290747ED}">
  <a:tblStyle styleId="{41A5C919-1BB1-4913-8758-00A2290747E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121F8420-134B-4DD8-AFBF-2604A21F6616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7.fntdata"/><Relationship Id="rId47" Type="http://schemas.openxmlformats.org/officeDocument/2006/relationships/viewProps" Target="viewProps.xml"/><Relationship Id="rId50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8.fntdata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79754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07111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321737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96386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12275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126910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47757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24826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64320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70227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797844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5250304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1041398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878475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832284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676768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897788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632616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071619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522131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164449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74859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058913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64436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27926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chemeClr val="accen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5901817" y="742300"/>
            <a:ext cx="3809100" cy="3809100"/>
          </a:xfrm>
          <a:prstGeom prst="chord">
            <a:avLst>
              <a:gd name="adj1" fmla="val 2700000"/>
              <a:gd name="adj2" fmla="val 18900274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855300" y="1991825"/>
            <a:ext cx="46458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7664350" y="306375"/>
            <a:ext cx="1737000" cy="1737000"/>
          </a:xfrm>
          <a:prstGeom prst="chord">
            <a:avLst>
              <a:gd name="adj1" fmla="val 2700000"/>
              <a:gd name="adj2" fmla="val 18900274"/>
            </a:avLst>
          </a:prstGeom>
          <a:solidFill>
            <a:srgbClr val="00E1FF">
              <a:alpha val="223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" name="Google Shape;13;p2"/>
          <p:cNvPicPr preferRelativeResize="0"/>
          <p:nvPr/>
        </p:nvPicPr>
        <p:blipFill rotWithShape="1">
          <a:blip r:embed="rId2">
            <a:alphaModFix/>
          </a:blip>
          <a:srcRect t="18360" r="11016"/>
          <a:stretch/>
        </p:blipFill>
        <p:spPr>
          <a:xfrm>
            <a:off x="5446725" y="1315225"/>
            <a:ext cx="3697275" cy="3399574"/>
          </a:xfrm>
          <a:prstGeom prst="rect">
            <a:avLst/>
          </a:prstGeom>
          <a:noFill/>
          <a:ln>
            <a:noFill/>
          </a:ln>
          <a:effectLst>
            <a:outerShdw blurRad="28575" dist="28575" algn="bl" rotWithShape="0">
              <a:schemeClr val="dk1">
                <a:alpha val="10000"/>
              </a:schemeClr>
            </a:outerShdw>
          </a:effectLst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background">
  <p:cSld name="BLANK_1_1">
    <p:bg>
      <p:bgPr>
        <a:solidFill>
          <a:schemeClr val="accent1"/>
        </a:solid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oogle Shape;102;p13"/>
          <p:cNvGrpSpPr/>
          <p:nvPr/>
        </p:nvGrpSpPr>
        <p:grpSpPr>
          <a:xfrm>
            <a:off x="-7278" y="-25"/>
            <a:ext cx="9154509" cy="5147262"/>
            <a:chOff x="2415126" y="2459954"/>
            <a:chExt cx="3373193" cy="1897678"/>
          </a:xfrm>
        </p:grpSpPr>
        <p:sp>
          <p:nvSpPr>
            <p:cNvPr id="103" name="Google Shape;103;p13"/>
            <p:cNvSpPr/>
            <p:nvPr/>
          </p:nvSpPr>
          <p:spPr>
            <a:xfrm>
              <a:off x="2415126" y="2459954"/>
              <a:ext cx="1233400" cy="1897678"/>
            </a:xfrm>
            <a:custGeom>
              <a:avLst/>
              <a:gdLst/>
              <a:ahLst/>
              <a:cxnLst/>
              <a:rect l="l" t="t" r="r" b="b"/>
              <a:pathLst>
                <a:path w="1233400" h="1897678" extrusionOk="0">
                  <a:moveTo>
                    <a:pt x="636027" y="948839"/>
                  </a:moveTo>
                  <a:cubicBezTo>
                    <a:pt x="636027" y="530634"/>
                    <a:pt x="880128" y="169454"/>
                    <a:pt x="1233609" y="0"/>
                  </a:cubicBezTo>
                  <a:lnTo>
                    <a:pt x="0" y="0"/>
                  </a:lnTo>
                  <a:lnTo>
                    <a:pt x="0" y="1897679"/>
                  </a:lnTo>
                  <a:lnTo>
                    <a:pt x="1233609" y="1897679"/>
                  </a:lnTo>
                  <a:cubicBezTo>
                    <a:pt x="880128" y="1728225"/>
                    <a:pt x="636027" y="1367045"/>
                    <a:pt x="636027" y="948839"/>
                  </a:cubicBezTo>
                  <a:close/>
                </a:path>
              </a:pathLst>
            </a:custGeom>
            <a:solidFill>
              <a:srgbClr val="FFFFFF">
                <a:alpha val="6872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Google Shape;104;p13"/>
            <p:cNvSpPr/>
            <p:nvPr/>
          </p:nvSpPr>
          <p:spPr>
            <a:xfrm>
              <a:off x="4556676" y="2459954"/>
              <a:ext cx="1231643" cy="1897678"/>
            </a:xfrm>
            <a:custGeom>
              <a:avLst/>
              <a:gdLst/>
              <a:ahLst/>
              <a:cxnLst/>
              <a:rect l="l" t="t" r="r" b="b"/>
              <a:pathLst>
                <a:path w="1231643" h="1897678" extrusionOk="0">
                  <a:moveTo>
                    <a:pt x="0" y="0"/>
                  </a:moveTo>
                  <a:cubicBezTo>
                    <a:pt x="353481" y="169454"/>
                    <a:pt x="597582" y="530634"/>
                    <a:pt x="597582" y="948839"/>
                  </a:cubicBezTo>
                  <a:cubicBezTo>
                    <a:pt x="597582" y="1367045"/>
                    <a:pt x="353481" y="1728225"/>
                    <a:pt x="0" y="1897679"/>
                  </a:cubicBezTo>
                  <a:lnTo>
                    <a:pt x="1231852" y="1897679"/>
                  </a:lnTo>
                  <a:lnTo>
                    <a:pt x="1231852" y="0"/>
                  </a:lnTo>
                  <a:close/>
                </a:path>
              </a:pathLst>
            </a:custGeom>
            <a:solidFill>
              <a:srgbClr val="FFFFFF">
                <a:alpha val="6872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5" name="Google Shape;105;p13"/>
          <p:cNvSpPr txBox="1">
            <a:spLocks noGrp="1"/>
          </p:cNvSpPr>
          <p:nvPr>
            <p:ph type="sldNum" idx="12"/>
          </p:nvPr>
        </p:nvSpPr>
        <p:spPr>
          <a:xfrm>
            <a:off x="8603825" y="4730500"/>
            <a:ext cx="349200" cy="279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5901817" y="742300"/>
            <a:ext cx="3809100" cy="3809100"/>
          </a:xfrm>
          <a:prstGeom prst="chord">
            <a:avLst>
              <a:gd name="adj1" fmla="val 2700000"/>
              <a:gd name="adj2" fmla="val 18900274"/>
            </a:avLst>
          </a:prstGeom>
          <a:solidFill>
            <a:srgbClr val="00A4CA">
              <a:alpha val="100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3"/>
          <p:cNvSpPr/>
          <p:nvPr/>
        </p:nvSpPr>
        <p:spPr>
          <a:xfrm>
            <a:off x="7664350" y="306375"/>
            <a:ext cx="1737000" cy="1737000"/>
          </a:xfrm>
          <a:prstGeom prst="chord">
            <a:avLst>
              <a:gd name="adj1" fmla="val 2700000"/>
              <a:gd name="adj2" fmla="val 18900274"/>
            </a:avLst>
          </a:prstGeom>
          <a:solidFill>
            <a:srgbClr val="00A4CA">
              <a:alpha val="100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ctrTitle"/>
          </p:nvPr>
        </p:nvSpPr>
        <p:spPr>
          <a:xfrm>
            <a:off x="939450" y="2129900"/>
            <a:ext cx="4775400" cy="512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1"/>
          </p:nvPr>
        </p:nvSpPr>
        <p:spPr>
          <a:xfrm>
            <a:off x="939450" y="2663225"/>
            <a:ext cx="4775400" cy="35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None/>
              <a:defRPr sz="2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pic>
        <p:nvPicPr>
          <p:cNvPr id="19" name="Google Shape;19;p3"/>
          <p:cNvPicPr preferRelativeResize="0"/>
          <p:nvPr/>
        </p:nvPicPr>
        <p:blipFill rotWithShape="1">
          <a:blip r:embed="rId2">
            <a:alphaModFix/>
          </a:blip>
          <a:srcRect r="3660"/>
          <a:stretch/>
        </p:blipFill>
        <p:spPr>
          <a:xfrm>
            <a:off x="6164275" y="1132750"/>
            <a:ext cx="2979725" cy="3505851"/>
          </a:xfrm>
          <a:prstGeom prst="rect">
            <a:avLst/>
          </a:prstGeom>
          <a:noFill/>
          <a:ln>
            <a:noFill/>
          </a:ln>
          <a:effectLst>
            <a:outerShdw blurRad="28575" dist="28575" algn="bl" rotWithShape="0">
              <a:schemeClr val="dk1">
                <a:alpha val="10000"/>
              </a:schemeClr>
            </a:outerShdw>
          </a:effectLst>
        </p:spPr>
      </p:pic>
      <p:sp>
        <p:nvSpPr>
          <p:cNvPr id="20" name="Google Shape;20;p3"/>
          <p:cNvSpPr/>
          <p:nvPr/>
        </p:nvSpPr>
        <p:spPr>
          <a:xfrm rot="10800000">
            <a:off x="-143577" y="2091150"/>
            <a:ext cx="961200" cy="961200"/>
          </a:xfrm>
          <a:prstGeom prst="chord">
            <a:avLst>
              <a:gd name="adj1" fmla="val 2700000"/>
              <a:gd name="adj2" fmla="val 18900274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solidFill>
          <a:schemeClr val="lt2"/>
        </a:solid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/>
          <p:nvPr/>
        </p:nvSpPr>
        <p:spPr>
          <a:xfrm>
            <a:off x="5901817" y="742300"/>
            <a:ext cx="3809100" cy="3809100"/>
          </a:xfrm>
          <a:prstGeom prst="chord">
            <a:avLst>
              <a:gd name="adj1" fmla="val 2700000"/>
              <a:gd name="adj2" fmla="val 18900274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4"/>
          <p:cNvSpPr/>
          <p:nvPr/>
        </p:nvSpPr>
        <p:spPr>
          <a:xfrm>
            <a:off x="7664350" y="306375"/>
            <a:ext cx="1737000" cy="1737000"/>
          </a:xfrm>
          <a:prstGeom prst="chord">
            <a:avLst>
              <a:gd name="adj1" fmla="val 2700000"/>
              <a:gd name="adj2" fmla="val 18900274"/>
            </a:avLst>
          </a:prstGeom>
          <a:solidFill>
            <a:srgbClr val="00A4CA">
              <a:alpha val="100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body" idx="1"/>
          </p:nvPr>
        </p:nvSpPr>
        <p:spPr>
          <a:xfrm>
            <a:off x="855300" y="705650"/>
            <a:ext cx="4938000" cy="3933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31800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3200"/>
              <a:buChar char="•"/>
              <a:defRPr sz="3200">
                <a:solidFill>
                  <a:schemeClr val="accent2"/>
                </a:solidFill>
              </a:defRPr>
            </a:lvl1pPr>
            <a:lvl2pPr marL="914400" lvl="1" indent="-4318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Char char="•"/>
              <a:defRPr sz="3200">
                <a:solidFill>
                  <a:schemeClr val="accent2"/>
                </a:solidFill>
              </a:defRPr>
            </a:lvl2pPr>
            <a:lvl3pPr marL="1371600" lvl="2" indent="-4318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Char char="•"/>
              <a:defRPr sz="3200">
                <a:solidFill>
                  <a:schemeClr val="accent2"/>
                </a:solidFill>
              </a:defRPr>
            </a:lvl3pPr>
            <a:lvl4pPr marL="1828800" lvl="3" indent="-4318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Char char="•"/>
              <a:defRPr sz="3200">
                <a:solidFill>
                  <a:schemeClr val="accent2"/>
                </a:solidFill>
              </a:defRPr>
            </a:lvl4pPr>
            <a:lvl5pPr marL="2286000" lvl="4" indent="-4318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Char char="○"/>
              <a:defRPr sz="3200">
                <a:solidFill>
                  <a:schemeClr val="accent2"/>
                </a:solidFill>
              </a:defRPr>
            </a:lvl5pPr>
            <a:lvl6pPr marL="2743200" lvl="5" indent="-4318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Char char="■"/>
              <a:defRPr sz="3200">
                <a:solidFill>
                  <a:schemeClr val="accent2"/>
                </a:solidFill>
              </a:defRPr>
            </a:lvl6pPr>
            <a:lvl7pPr marL="3200400" lvl="6" indent="-4318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Char char="●"/>
              <a:defRPr sz="3200">
                <a:solidFill>
                  <a:schemeClr val="accent2"/>
                </a:solidFill>
              </a:defRPr>
            </a:lvl7pPr>
            <a:lvl8pPr marL="3657600" lvl="7" indent="-4318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Char char="○"/>
              <a:defRPr sz="3200">
                <a:solidFill>
                  <a:schemeClr val="accent2"/>
                </a:solidFill>
              </a:defRPr>
            </a:lvl8pPr>
            <a:lvl9pPr marL="4114800" lvl="8" indent="-4318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Char char="■"/>
              <a:defRPr sz="32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sldNum" idx="12"/>
          </p:nvPr>
        </p:nvSpPr>
        <p:spPr>
          <a:xfrm>
            <a:off x="8603825" y="4730500"/>
            <a:ext cx="349200" cy="279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" name="Google Shape;26;p4"/>
          <p:cNvSpPr/>
          <p:nvPr/>
        </p:nvSpPr>
        <p:spPr>
          <a:xfrm rot="10800000">
            <a:off x="-112168" y="659450"/>
            <a:ext cx="749400" cy="749400"/>
          </a:xfrm>
          <a:prstGeom prst="chord">
            <a:avLst>
              <a:gd name="adj1" fmla="val 2700000"/>
              <a:gd name="adj2" fmla="val 18900274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4"/>
          <p:cNvSpPr txBox="1"/>
          <p:nvPr/>
        </p:nvSpPr>
        <p:spPr>
          <a:xfrm>
            <a:off x="-56075" y="707300"/>
            <a:ext cx="637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1">
                <a:solidFill>
                  <a:schemeClr val="lt1"/>
                </a:solidFill>
                <a:latin typeface="News Cycle"/>
                <a:ea typeface="News Cycle"/>
                <a:cs typeface="News Cycle"/>
                <a:sym typeface="News Cycle"/>
              </a:rPr>
              <a:t>“</a:t>
            </a:r>
            <a:endParaRPr sz="7200" b="1">
              <a:solidFill>
                <a:schemeClr val="lt1"/>
              </a:solidFill>
              <a:latin typeface="News Cycle"/>
              <a:ea typeface="News Cycle"/>
              <a:cs typeface="News Cycle"/>
              <a:sym typeface="News Cycle"/>
            </a:endParaRPr>
          </a:p>
        </p:txBody>
      </p:sp>
      <p:pic>
        <p:nvPicPr>
          <p:cNvPr id="28" name="Google Shape;28;p4"/>
          <p:cNvPicPr preferRelativeResize="0"/>
          <p:nvPr/>
        </p:nvPicPr>
        <p:blipFill rotWithShape="1">
          <a:blip r:embed="rId2">
            <a:alphaModFix/>
          </a:blip>
          <a:srcRect r="3175"/>
          <a:stretch/>
        </p:blipFill>
        <p:spPr>
          <a:xfrm>
            <a:off x="5757150" y="1132750"/>
            <a:ext cx="3386850" cy="3505851"/>
          </a:xfrm>
          <a:prstGeom prst="rect">
            <a:avLst/>
          </a:prstGeom>
          <a:noFill/>
          <a:ln>
            <a:noFill/>
          </a:ln>
          <a:effectLst>
            <a:outerShdw blurRad="28575" dist="28575" algn="bl" rotWithShape="0">
              <a:schemeClr val="dk1">
                <a:alpha val="10000"/>
              </a:schemeClr>
            </a:outerShdw>
          </a:effectLst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/>
          <p:nvPr/>
        </p:nvSpPr>
        <p:spPr>
          <a:xfrm>
            <a:off x="5901817" y="742300"/>
            <a:ext cx="3809100" cy="3809100"/>
          </a:xfrm>
          <a:prstGeom prst="chord">
            <a:avLst>
              <a:gd name="adj1" fmla="val 2700000"/>
              <a:gd name="adj2" fmla="val 18900274"/>
            </a:avLst>
          </a:prstGeom>
          <a:solidFill>
            <a:srgbClr val="00A4CA">
              <a:alpha val="100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5"/>
          <p:cNvSpPr/>
          <p:nvPr/>
        </p:nvSpPr>
        <p:spPr>
          <a:xfrm>
            <a:off x="7664350" y="306375"/>
            <a:ext cx="1737000" cy="1737000"/>
          </a:xfrm>
          <a:prstGeom prst="chord">
            <a:avLst>
              <a:gd name="adj1" fmla="val 2700000"/>
              <a:gd name="adj2" fmla="val 18900274"/>
            </a:avLst>
          </a:prstGeom>
          <a:solidFill>
            <a:srgbClr val="00A4CA">
              <a:alpha val="100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5"/>
          <p:cNvSpPr/>
          <p:nvPr/>
        </p:nvSpPr>
        <p:spPr>
          <a:xfrm rot="10800000">
            <a:off x="-112168" y="659450"/>
            <a:ext cx="749400" cy="749400"/>
          </a:xfrm>
          <a:prstGeom prst="chord">
            <a:avLst>
              <a:gd name="adj1" fmla="val 2700000"/>
              <a:gd name="adj2" fmla="val 18900274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145809" y="869911"/>
            <a:ext cx="232524" cy="328270"/>
            <a:chOff x="7938657" y="1397104"/>
            <a:chExt cx="323850" cy="457200"/>
          </a:xfrm>
        </p:grpSpPr>
        <p:sp>
          <p:nvSpPr>
            <p:cNvPr id="34" name="Google Shape;34;p5"/>
            <p:cNvSpPr/>
            <p:nvPr/>
          </p:nvSpPr>
          <p:spPr>
            <a:xfrm>
              <a:off x="8081532" y="1397104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57150" y="28575"/>
                  </a:moveTo>
                  <a:cubicBezTo>
                    <a:pt x="57150" y="12764"/>
                    <a:pt x="44387" y="0"/>
                    <a:pt x="28575" y="0"/>
                  </a:cubicBezTo>
                  <a:cubicBezTo>
                    <a:pt x="12764" y="0"/>
                    <a:pt x="0" y="12764"/>
                    <a:pt x="0" y="28575"/>
                  </a:cubicBezTo>
                  <a:lnTo>
                    <a:pt x="0" y="57150"/>
                  </a:lnTo>
                  <a:lnTo>
                    <a:pt x="57150" y="57150"/>
                  </a:lnTo>
                  <a:lnTo>
                    <a:pt x="57150" y="2857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35;p5"/>
            <p:cNvSpPr/>
            <p:nvPr/>
          </p:nvSpPr>
          <p:spPr>
            <a:xfrm>
              <a:off x="7938657" y="1463779"/>
              <a:ext cx="323850" cy="390525"/>
            </a:xfrm>
            <a:custGeom>
              <a:avLst/>
              <a:gdLst/>
              <a:ahLst/>
              <a:cxnLst/>
              <a:rect l="l" t="t" r="r" b="b"/>
              <a:pathLst>
                <a:path w="323850" h="390525" extrusionOk="0">
                  <a:moveTo>
                    <a:pt x="142875" y="180975"/>
                  </a:moveTo>
                  <a:lnTo>
                    <a:pt x="200025" y="180975"/>
                  </a:lnTo>
                  <a:lnTo>
                    <a:pt x="200025" y="161925"/>
                  </a:lnTo>
                  <a:lnTo>
                    <a:pt x="247650" y="161925"/>
                  </a:lnTo>
                  <a:cubicBezTo>
                    <a:pt x="289655" y="161925"/>
                    <a:pt x="323850" y="127730"/>
                    <a:pt x="323850" y="85725"/>
                  </a:cubicBezTo>
                  <a:cubicBezTo>
                    <a:pt x="323850" y="43720"/>
                    <a:pt x="289655" y="9525"/>
                    <a:pt x="247650" y="9525"/>
                  </a:cubicBezTo>
                  <a:lnTo>
                    <a:pt x="110871" y="9525"/>
                  </a:lnTo>
                  <a:cubicBezTo>
                    <a:pt x="104108" y="3620"/>
                    <a:pt x="95345" y="0"/>
                    <a:pt x="85725" y="0"/>
                  </a:cubicBezTo>
                  <a:lnTo>
                    <a:pt x="38100" y="0"/>
                  </a:lnTo>
                  <a:cubicBezTo>
                    <a:pt x="27623" y="0"/>
                    <a:pt x="18098" y="4286"/>
                    <a:pt x="11144" y="11144"/>
                  </a:cubicBezTo>
                  <a:cubicBezTo>
                    <a:pt x="4286" y="18097"/>
                    <a:pt x="0" y="27622"/>
                    <a:pt x="0" y="38100"/>
                  </a:cubicBezTo>
                  <a:cubicBezTo>
                    <a:pt x="0" y="59150"/>
                    <a:pt x="17050" y="76200"/>
                    <a:pt x="38100" y="76200"/>
                  </a:cubicBezTo>
                  <a:lnTo>
                    <a:pt x="85725" y="76200"/>
                  </a:lnTo>
                  <a:cubicBezTo>
                    <a:pt x="95345" y="76200"/>
                    <a:pt x="104108" y="72581"/>
                    <a:pt x="110871" y="66675"/>
                  </a:cubicBezTo>
                  <a:lnTo>
                    <a:pt x="247650" y="66675"/>
                  </a:lnTo>
                  <a:cubicBezTo>
                    <a:pt x="258128" y="66675"/>
                    <a:pt x="266700" y="75248"/>
                    <a:pt x="266700" y="85725"/>
                  </a:cubicBezTo>
                  <a:cubicBezTo>
                    <a:pt x="266700" y="96203"/>
                    <a:pt x="258128" y="104775"/>
                    <a:pt x="247650" y="104775"/>
                  </a:cubicBezTo>
                  <a:lnTo>
                    <a:pt x="200025" y="104775"/>
                  </a:lnTo>
                  <a:lnTo>
                    <a:pt x="200025" y="85725"/>
                  </a:lnTo>
                  <a:lnTo>
                    <a:pt x="142875" y="85725"/>
                  </a:lnTo>
                  <a:lnTo>
                    <a:pt x="142875" y="104775"/>
                  </a:lnTo>
                  <a:lnTo>
                    <a:pt x="114300" y="104775"/>
                  </a:lnTo>
                  <a:cubicBezTo>
                    <a:pt x="72295" y="104775"/>
                    <a:pt x="38100" y="138970"/>
                    <a:pt x="38100" y="180975"/>
                  </a:cubicBezTo>
                  <a:cubicBezTo>
                    <a:pt x="38100" y="222980"/>
                    <a:pt x="72295" y="257175"/>
                    <a:pt x="114300" y="257175"/>
                  </a:cubicBezTo>
                  <a:lnTo>
                    <a:pt x="209550" y="257175"/>
                  </a:lnTo>
                  <a:cubicBezTo>
                    <a:pt x="220028" y="257175"/>
                    <a:pt x="228600" y="265748"/>
                    <a:pt x="228600" y="276225"/>
                  </a:cubicBezTo>
                  <a:cubicBezTo>
                    <a:pt x="228600" y="286703"/>
                    <a:pt x="220028" y="295275"/>
                    <a:pt x="209550" y="295275"/>
                  </a:cubicBezTo>
                  <a:lnTo>
                    <a:pt x="200025" y="295275"/>
                  </a:lnTo>
                  <a:lnTo>
                    <a:pt x="200025" y="276225"/>
                  </a:lnTo>
                  <a:lnTo>
                    <a:pt x="142875" y="276225"/>
                  </a:lnTo>
                  <a:lnTo>
                    <a:pt x="142875" y="295275"/>
                  </a:lnTo>
                  <a:lnTo>
                    <a:pt x="123825" y="295275"/>
                  </a:lnTo>
                  <a:cubicBezTo>
                    <a:pt x="108014" y="295275"/>
                    <a:pt x="95250" y="308039"/>
                    <a:pt x="95250" y="323850"/>
                  </a:cubicBezTo>
                  <a:cubicBezTo>
                    <a:pt x="95250" y="339662"/>
                    <a:pt x="108014" y="352425"/>
                    <a:pt x="123825" y="352425"/>
                  </a:cubicBezTo>
                  <a:lnTo>
                    <a:pt x="142875" y="352425"/>
                  </a:lnTo>
                  <a:lnTo>
                    <a:pt x="142875" y="361950"/>
                  </a:lnTo>
                  <a:cubicBezTo>
                    <a:pt x="142875" y="365284"/>
                    <a:pt x="143447" y="368522"/>
                    <a:pt x="144590" y="371475"/>
                  </a:cubicBezTo>
                  <a:cubicBezTo>
                    <a:pt x="145066" y="372904"/>
                    <a:pt x="145637" y="374237"/>
                    <a:pt x="146304" y="375475"/>
                  </a:cubicBezTo>
                  <a:cubicBezTo>
                    <a:pt x="146590" y="376142"/>
                    <a:pt x="146971" y="376809"/>
                    <a:pt x="147447" y="377381"/>
                  </a:cubicBezTo>
                  <a:cubicBezTo>
                    <a:pt x="147733" y="377857"/>
                    <a:pt x="148019" y="378333"/>
                    <a:pt x="148400" y="378809"/>
                  </a:cubicBezTo>
                  <a:cubicBezTo>
                    <a:pt x="151638" y="383286"/>
                    <a:pt x="156115" y="386715"/>
                    <a:pt x="161354" y="388620"/>
                  </a:cubicBezTo>
                  <a:cubicBezTo>
                    <a:pt x="161830" y="388906"/>
                    <a:pt x="162401" y="389096"/>
                    <a:pt x="162973" y="389192"/>
                  </a:cubicBezTo>
                  <a:cubicBezTo>
                    <a:pt x="163640" y="389477"/>
                    <a:pt x="164306" y="389668"/>
                    <a:pt x="164973" y="389763"/>
                  </a:cubicBezTo>
                  <a:cubicBezTo>
                    <a:pt x="165449" y="389954"/>
                    <a:pt x="166021" y="389954"/>
                    <a:pt x="166592" y="390049"/>
                  </a:cubicBezTo>
                  <a:cubicBezTo>
                    <a:pt x="168212" y="390430"/>
                    <a:pt x="169831" y="390525"/>
                    <a:pt x="171450" y="390525"/>
                  </a:cubicBezTo>
                  <a:cubicBezTo>
                    <a:pt x="173069" y="390525"/>
                    <a:pt x="174689" y="390430"/>
                    <a:pt x="176308" y="390049"/>
                  </a:cubicBezTo>
                  <a:cubicBezTo>
                    <a:pt x="176879" y="389954"/>
                    <a:pt x="177451" y="389954"/>
                    <a:pt x="177927" y="389763"/>
                  </a:cubicBezTo>
                  <a:cubicBezTo>
                    <a:pt x="184690" y="388239"/>
                    <a:pt x="190595" y="384239"/>
                    <a:pt x="194501" y="378809"/>
                  </a:cubicBezTo>
                  <a:cubicBezTo>
                    <a:pt x="194881" y="378333"/>
                    <a:pt x="195167" y="377857"/>
                    <a:pt x="195453" y="377381"/>
                  </a:cubicBezTo>
                  <a:cubicBezTo>
                    <a:pt x="195929" y="376809"/>
                    <a:pt x="196310" y="376142"/>
                    <a:pt x="196596" y="375475"/>
                  </a:cubicBezTo>
                  <a:cubicBezTo>
                    <a:pt x="197263" y="374237"/>
                    <a:pt x="197834" y="372904"/>
                    <a:pt x="198311" y="371475"/>
                  </a:cubicBezTo>
                  <a:cubicBezTo>
                    <a:pt x="199454" y="368522"/>
                    <a:pt x="200025" y="365284"/>
                    <a:pt x="200025" y="361950"/>
                  </a:cubicBezTo>
                  <a:lnTo>
                    <a:pt x="200025" y="352425"/>
                  </a:lnTo>
                  <a:lnTo>
                    <a:pt x="209550" y="352425"/>
                  </a:lnTo>
                  <a:cubicBezTo>
                    <a:pt x="251555" y="352425"/>
                    <a:pt x="285750" y="318230"/>
                    <a:pt x="285750" y="276225"/>
                  </a:cubicBezTo>
                  <a:cubicBezTo>
                    <a:pt x="285750" y="234220"/>
                    <a:pt x="251555" y="200025"/>
                    <a:pt x="209550" y="200025"/>
                  </a:cubicBezTo>
                  <a:lnTo>
                    <a:pt x="114300" y="200025"/>
                  </a:lnTo>
                  <a:cubicBezTo>
                    <a:pt x="103823" y="200025"/>
                    <a:pt x="95250" y="191453"/>
                    <a:pt x="95250" y="180975"/>
                  </a:cubicBezTo>
                  <a:cubicBezTo>
                    <a:pt x="95250" y="170498"/>
                    <a:pt x="103823" y="161925"/>
                    <a:pt x="114300" y="161925"/>
                  </a:cubicBezTo>
                  <a:lnTo>
                    <a:pt x="142875" y="161925"/>
                  </a:lnTo>
                  <a:lnTo>
                    <a:pt x="142875" y="180975"/>
                  </a:lnTo>
                  <a:close/>
                  <a:moveTo>
                    <a:pt x="38100" y="38100"/>
                  </a:moveTo>
                  <a:cubicBezTo>
                    <a:pt x="32861" y="38100"/>
                    <a:pt x="28575" y="33814"/>
                    <a:pt x="28575" y="28575"/>
                  </a:cubicBezTo>
                  <a:cubicBezTo>
                    <a:pt x="28575" y="23336"/>
                    <a:pt x="32861" y="19050"/>
                    <a:pt x="38100" y="19050"/>
                  </a:cubicBezTo>
                  <a:cubicBezTo>
                    <a:pt x="43339" y="19050"/>
                    <a:pt x="47625" y="23336"/>
                    <a:pt x="47625" y="28575"/>
                  </a:cubicBezTo>
                  <a:cubicBezTo>
                    <a:pt x="47625" y="33814"/>
                    <a:pt x="43339" y="38100"/>
                    <a:pt x="38100" y="3810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6" name="Google Shape;36;p5"/>
          <p:cNvSpPr txBox="1">
            <a:spLocks noGrp="1"/>
          </p:cNvSpPr>
          <p:nvPr>
            <p:ph type="title"/>
          </p:nvPr>
        </p:nvSpPr>
        <p:spPr>
          <a:xfrm>
            <a:off x="855300" y="659450"/>
            <a:ext cx="6602100" cy="749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body" idx="1"/>
          </p:nvPr>
        </p:nvSpPr>
        <p:spPr>
          <a:xfrm>
            <a:off x="855300" y="1353950"/>
            <a:ext cx="4197300" cy="303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Char char="•"/>
              <a:defRPr/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SzPts val="2400"/>
              <a:buChar char="•"/>
              <a:defRPr/>
            </a:lvl3pPr>
            <a:lvl4pPr marL="1828800" lvl="3" indent="-381000" rtl="0">
              <a:spcBef>
                <a:spcPts val="0"/>
              </a:spcBef>
              <a:spcAft>
                <a:spcPts val="0"/>
              </a:spcAft>
              <a:buSzPts val="2400"/>
              <a:buChar char="•"/>
              <a:defRPr/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sldNum" idx="12"/>
          </p:nvPr>
        </p:nvSpPr>
        <p:spPr>
          <a:xfrm>
            <a:off x="8603825" y="4730500"/>
            <a:ext cx="349200" cy="279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9" name="Google Shape;39;p5"/>
          <p:cNvPicPr preferRelativeResize="0"/>
          <p:nvPr/>
        </p:nvPicPr>
        <p:blipFill rotWithShape="1">
          <a:blip r:embed="rId2">
            <a:alphaModFix/>
          </a:blip>
          <a:srcRect r="2931"/>
          <a:stretch/>
        </p:blipFill>
        <p:spPr>
          <a:xfrm>
            <a:off x="5091525" y="1132750"/>
            <a:ext cx="4052474" cy="3505851"/>
          </a:xfrm>
          <a:prstGeom prst="rect">
            <a:avLst/>
          </a:prstGeom>
          <a:noFill/>
          <a:ln>
            <a:noFill/>
          </a:ln>
          <a:effectLst>
            <a:outerShdw blurRad="28575" dist="28575" algn="bl" rotWithShape="0">
              <a:schemeClr val="dk1">
                <a:alpha val="10000"/>
              </a:schemeClr>
            </a:outerShdw>
          </a:effectLst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 + image">
  <p:cSld name="TITLE_AND_BODY_1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5143900" y="225900"/>
            <a:ext cx="4691700" cy="4691700"/>
          </a:xfrm>
          <a:prstGeom prst="chord">
            <a:avLst>
              <a:gd name="adj1" fmla="val 2700000"/>
              <a:gd name="adj2" fmla="val 18900274"/>
            </a:avLst>
          </a:prstGeom>
          <a:solidFill>
            <a:srgbClr val="00A4CA">
              <a:alpha val="100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6"/>
          <p:cNvSpPr/>
          <p:nvPr/>
        </p:nvSpPr>
        <p:spPr>
          <a:xfrm rot="10800000">
            <a:off x="-112168" y="659450"/>
            <a:ext cx="749400" cy="749400"/>
          </a:xfrm>
          <a:prstGeom prst="chord">
            <a:avLst>
              <a:gd name="adj1" fmla="val 2700000"/>
              <a:gd name="adj2" fmla="val 18900274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" name="Google Shape;43;p6"/>
          <p:cNvGrpSpPr/>
          <p:nvPr/>
        </p:nvGrpSpPr>
        <p:grpSpPr>
          <a:xfrm>
            <a:off x="145809" y="869911"/>
            <a:ext cx="232524" cy="328270"/>
            <a:chOff x="7938657" y="1397104"/>
            <a:chExt cx="323850" cy="457200"/>
          </a:xfrm>
        </p:grpSpPr>
        <p:sp>
          <p:nvSpPr>
            <p:cNvPr id="44" name="Google Shape;44;p6"/>
            <p:cNvSpPr/>
            <p:nvPr/>
          </p:nvSpPr>
          <p:spPr>
            <a:xfrm>
              <a:off x="8081532" y="1397104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57150" y="28575"/>
                  </a:moveTo>
                  <a:cubicBezTo>
                    <a:pt x="57150" y="12764"/>
                    <a:pt x="44387" y="0"/>
                    <a:pt x="28575" y="0"/>
                  </a:cubicBezTo>
                  <a:cubicBezTo>
                    <a:pt x="12764" y="0"/>
                    <a:pt x="0" y="12764"/>
                    <a:pt x="0" y="28575"/>
                  </a:cubicBezTo>
                  <a:lnTo>
                    <a:pt x="0" y="57150"/>
                  </a:lnTo>
                  <a:lnTo>
                    <a:pt x="57150" y="57150"/>
                  </a:lnTo>
                  <a:lnTo>
                    <a:pt x="57150" y="2857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45;p6"/>
            <p:cNvSpPr/>
            <p:nvPr/>
          </p:nvSpPr>
          <p:spPr>
            <a:xfrm>
              <a:off x="7938657" y="1463779"/>
              <a:ext cx="323850" cy="390525"/>
            </a:xfrm>
            <a:custGeom>
              <a:avLst/>
              <a:gdLst/>
              <a:ahLst/>
              <a:cxnLst/>
              <a:rect l="l" t="t" r="r" b="b"/>
              <a:pathLst>
                <a:path w="323850" h="390525" extrusionOk="0">
                  <a:moveTo>
                    <a:pt x="142875" y="180975"/>
                  </a:moveTo>
                  <a:lnTo>
                    <a:pt x="200025" y="180975"/>
                  </a:lnTo>
                  <a:lnTo>
                    <a:pt x="200025" y="161925"/>
                  </a:lnTo>
                  <a:lnTo>
                    <a:pt x="247650" y="161925"/>
                  </a:lnTo>
                  <a:cubicBezTo>
                    <a:pt x="289655" y="161925"/>
                    <a:pt x="323850" y="127730"/>
                    <a:pt x="323850" y="85725"/>
                  </a:cubicBezTo>
                  <a:cubicBezTo>
                    <a:pt x="323850" y="43720"/>
                    <a:pt x="289655" y="9525"/>
                    <a:pt x="247650" y="9525"/>
                  </a:cubicBezTo>
                  <a:lnTo>
                    <a:pt x="110871" y="9525"/>
                  </a:lnTo>
                  <a:cubicBezTo>
                    <a:pt x="104108" y="3620"/>
                    <a:pt x="95345" y="0"/>
                    <a:pt x="85725" y="0"/>
                  </a:cubicBezTo>
                  <a:lnTo>
                    <a:pt x="38100" y="0"/>
                  </a:lnTo>
                  <a:cubicBezTo>
                    <a:pt x="27623" y="0"/>
                    <a:pt x="18098" y="4286"/>
                    <a:pt x="11144" y="11144"/>
                  </a:cubicBezTo>
                  <a:cubicBezTo>
                    <a:pt x="4286" y="18097"/>
                    <a:pt x="0" y="27622"/>
                    <a:pt x="0" y="38100"/>
                  </a:cubicBezTo>
                  <a:cubicBezTo>
                    <a:pt x="0" y="59150"/>
                    <a:pt x="17050" y="76200"/>
                    <a:pt x="38100" y="76200"/>
                  </a:cubicBezTo>
                  <a:lnTo>
                    <a:pt x="85725" y="76200"/>
                  </a:lnTo>
                  <a:cubicBezTo>
                    <a:pt x="95345" y="76200"/>
                    <a:pt x="104108" y="72581"/>
                    <a:pt x="110871" y="66675"/>
                  </a:cubicBezTo>
                  <a:lnTo>
                    <a:pt x="247650" y="66675"/>
                  </a:lnTo>
                  <a:cubicBezTo>
                    <a:pt x="258128" y="66675"/>
                    <a:pt x="266700" y="75248"/>
                    <a:pt x="266700" y="85725"/>
                  </a:cubicBezTo>
                  <a:cubicBezTo>
                    <a:pt x="266700" y="96203"/>
                    <a:pt x="258128" y="104775"/>
                    <a:pt x="247650" y="104775"/>
                  </a:cubicBezTo>
                  <a:lnTo>
                    <a:pt x="200025" y="104775"/>
                  </a:lnTo>
                  <a:lnTo>
                    <a:pt x="200025" y="85725"/>
                  </a:lnTo>
                  <a:lnTo>
                    <a:pt x="142875" y="85725"/>
                  </a:lnTo>
                  <a:lnTo>
                    <a:pt x="142875" y="104775"/>
                  </a:lnTo>
                  <a:lnTo>
                    <a:pt x="114300" y="104775"/>
                  </a:lnTo>
                  <a:cubicBezTo>
                    <a:pt x="72295" y="104775"/>
                    <a:pt x="38100" y="138970"/>
                    <a:pt x="38100" y="180975"/>
                  </a:cubicBezTo>
                  <a:cubicBezTo>
                    <a:pt x="38100" y="222980"/>
                    <a:pt x="72295" y="257175"/>
                    <a:pt x="114300" y="257175"/>
                  </a:cubicBezTo>
                  <a:lnTo>
                    <a:pt x="209550" y="257175"/>
                  </a:lnTo>
                  <a:cubicBezTo>
                    <a:pt x="220028" y="257175"/>
                    <a:pt x="228600" y="265748"/>
                    <a:pt x="228600" y="276225"/>
                  </a:cubicBezTo>
                  <a:cubicBezTo>
                    <a:pt x="228600" y="286703"/>
                    <a:pt x="220028" y="295275"/>
                    <a:pt x="209550" y="295275"/>
                  </a:cubicBezTo>
                  <a:lnTo>
                    <a:pt x="200025" y="295275"/>
                  </a:lnTo>
                  <a:lnTo>
                    <a:pt x="200025" y="276225"/>
                  </a:lnTo>
                  <a:lnTo>
                    <a:pt x="142875" y="276225"/>
                  </a:lnTo>
                  <a:lnTo>
                    <a:pt x="142875" y="295275"/>
                  </a:lnTo>
                  <a:lnTo>
                    <a:pt x="123825" y="295275"/>
                  </a:lnTo>
                  <a:cubicBezTo>
                    <a:pt x="108014" y="295275"/>
                    <a:pt x="95250" y="308039"/>
                    <a:pt x="95250" y="323850"/>
                  </a:cubicBezTo>
                  <a:cubicBezTo>
                    <a:pt x="95250" y="339662"/>
                    <a:pt x="108014" y="352425"/>
                    <a:pt x="123825" y="352425"/>
                  </a:cubicBezTo>
                  <a:lnTo>
                    <a:pt x="142875" y="352425"/>
                  </a:lnTo>
                  <a:lnTo>
                    <a:pt x="142875" y="361950"/>
                  </a:lnTo>
                  <a:cubicBezTo>
                    <a:pt x="142875" y="365284"/>
                    <a:pt x="143447" y="368522"/>
                    <a:pt x="144590" y="371475"/>
                  </a:cubicBezTo>
                  <a:cubicBezTo>
                    <a:pt x="145066" y="372904"/>
                    <a:pt x="145637" y="374237"/>
                    <a:pt x="146304" y="375475"/>
                  </a:cubicBezTo>
                  <a:cubicBezTo>
                    <a:pt x="146590" y="376142"/>
                    <a:pt x="146971" y="376809"/>
                    <a:pt x="147447" y="377381"/>
                  </a:cubicBezTo>
                  <a:cubicBezTo>
                    <a:pt x="147733" y="377857"/>
                    <a:pt x="148019" y="378333"/>
                    <a:pt x="148400" y="378809"/>
                  </a:cubicBezTo>
                  <a:cubicBezTo>
                    <a:pt x="151638" y="383286"/>
                    <a:pt x="156115" y="386715"/>
                    <a:pt x="161354" y="388620"/>
                  </a:cubicBezTo>
                  <a:cubicBezTo>
                    <a:pt x="161830" y="388906"/>
                    <a:pt x="162401" y="389096"/>
                    <a:pt x="162973" y="389192"/>
                  </a:cubicBezTo>
                  <a:cubicBezTo>
                    <a:pt x="163640" y="389477"/>
                    <a:pt x="164306" y="389668"/>
                    <a:pt x="164973" y="389763"/>
                  </a:cubicBezTo>
                  <a:cubicBezTo>
                    <a:pt x="165449" y="389954"/>
                    <a:pt x="166021" y="389954"/>
                    <a:pt x="166592" y="390049"/>
                  </a:cubicBezTo>
                  <a:cubicBezTo>
                    <a:pt x="168212" y="390430"/>
                    <a:pt x="169831" y="390525"/>
                    <a:pt x="171450" y="390525"/>
                  </a:cubicBezTo>
                  <a:cubicBezTo>
                    <a:pt x="173069" y="390525"/>
                    <a:pt x="174689" y="390430"/>
                    <a:pt x="176308" y="390049"/>
                  </a:cubicBezTo>
                  <a:cubicBezTo>
                    <a:pt x="176879" y="389954"/>
                    <a:pt x="177451" y="389954"/>
                    <a:pt x="177927" y="389763"/>
                  </a:cubicBezTo>
                  <a:cubicBezTo>
                    <a:pt x="184690" y="388239"/>
                    <a:pt x="190595" y="384239"/>
                    <a:pt x="194501" y="378809"/>
                  </a:cubicBezTo>
                  <a:cubicBezTo>
                    <a:pt x="194881" y="378333"/>
                    <a:pt x="195167" y="377857"/>
                    <a:pt x="195453" y="377381"/>
                  </a:cubicBezTo>
                  <a:cubicBezTo>
                    <a:pt x="195929" y="376809"/>
                    <a:pt x="196310" y="376142"/>
                    <a:pt x="196596" y="375475"/>
                  </a:cubicBezTo>
                  <a:cubicBezTo>
                    <a:pt x="197263" y="374237"/>
                    <a:pt x="197834" y="372904"/>
                    <a:pt x="198311" y="371475"/>
                  </a:cubicBezTo>
                  <a:cubicBezTo>
                    <a:pt x="199454" y="368522"/>
                    <a:pt x="200025" y="365284"/>
                    <a:pt x="200025" y="361950"/>
                  </a:cubicBezTo>
                  <a:lnTo>
                    <a:pt x="200025" y="352425"/>
                  </a:lnTo>
                  <a:lnTo>
                    <a:pt x="209550" y="352425"/>
                  </a:lnTo>
                  <a:cubicBezTo>
                    <a:pt x="251555" y="352425"/>
                    <a:pt x="285750" y="318230"/>
                    <a:pt x="285750" y="276225"/>
                  </a:cubicBezTo>
                  <a:cubicBezTo>
                    <a:pt x="285750" y="234220"/>
                    <a:pt x="251555" y="200025"/>
                    <a:pt x="209550" y="200025"/>
                  </a:cubicBezTo>
                  <a:lnTo>
                    <a:pt x="114300" y="200025"/>
                  </a:lnTo>
                  <a:cubicBezTo>
                    <a:pt x="103823" y="200025"/>
                    <a:pt x="95250" y="191453"/>
                    <a:pt x="95250" y="180975"/>
                  </a:cubicBezTo>
                  <a:cubicBezTo>
                    <a:pt x="95250" y="170498"/>
                    <a:pt x="103823" y="161925"/>
                    <a:pt x="114300" y="161925"/>
                  </a:cubicBezTo>
                  <a:lnTo>
                    <a:pt x="142875" y="161925"/>
                  </a:lnTo>
                  <a:lnTo>
                    <a:pt x="142875" y="180975"/>
                  </a:lnTo>
                  <a:close/>
                  <a:moveTo>
                    <a:pt x="38100" y="38100"/>
                  </a:moveTo>
                  <a:cubicBezTo>
                    <a:pt x="32861" y="38100"/>
                    <a:pt x="28575" y="33814"/>
                    <a:pt x="28575" y="28575"/>
                  </a:cubicBezTo>
                  <a:cubicBezTo>
                    <a:pt x="28575" y="23336"/>
                    <a:pt x="32861" y="19050"/>
                    <a:pt x="38100" y="19050"/>
                  </a:cubicBezTo>
                  <a:cubicBezTo>
                    <a:pt x="43339" y="19050"/>
                    <a:pt x="47625" y="23336"/>
                    <a:pt x="47625" y="28575"/>
                  </a:cubicBezTo>
                  <a:cubicBezTo>
                    <a:pt x="47625" y="33814"/>
                    <a:pt x="43339" y="38100"/>
                    <a:pt x="38100" y="3810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6" name="Google Shape;46;p6"/>
          <p:cNvSpPr txBox="1">
            <a:spLocks noGrp="1"/>
          </p:cNvSpPr>
          <p:nvPr>
            <p:ph type="title"/>
          </p:nvPr>
        </p:nvSpPr>
        <p:spPr>
          <a:xfrm>
            <a:off x="855300" y="659450"/>
            <a:ext cx="4089000" cy="749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body" idx="1"/>
          </p:nvPr>
        </p:nvSpPr>
        <p:spPr>
          <a:xfrm>
            <a:off x="855300" y="1677000"/>
            <a:ext cx="4089000" cy="2710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Char char="•"/>
              <a:defRPr/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SzPts val="2400"/>
              <a:buChar char="•"/>
              <a:defRPr/>
            </a:lvl3pPr>
            <a:lvl4pPr marL="1828800" lvl="3" indent="-381000" rtl="0">
              <a:spcBef>
                <a:spcPts val="0"/>
              </a:spcBef>
              <a:spcAft>
                <a:spcPts val="0"/>
              </a:spcAft>
              <a:buSzPts val="2400"/>
              <a:buChar char="•"/>
              <a:defRPr/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sldNum" idx="12"/>
          </p:nvPr>
        </p:nvSpPr>
        <p:spPr>
          <a:xfrm>
            <a:off x="8603825" y="4730500"/>
            <a:ext cx="349200" cy="279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/>
          <p:nvPr/>
        </p:nvSpPr>
        <p:spPr>
          <a:xfrm>
            <a:off x="5901817" y="742300"/>
            <a:ext cx="3809100" cy="3809100"/>
          </a:xfrm>
          <a:prstGeom prst="chord">
            <a:avLst>
              <a:gd name="adj1" fmla="val 2700000"/>
              <a:gd name="adj2" fmla="val 18900274"/>
            </a:avLst>
          </a:prstGeom>
          <a:solidFill>
            <a:srgbClr val="00A4CA">
              <a:alpha val="100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7"/>
          <p:cNvSpPr/>
          <p:nvPr/>
        </p:nvSpPr>
        <p:spPr>
          <a:xfrm>
            <a:off x="7664350" y="306375"/>
            <a:ext cx="1737000" cy="1737000"/>
          </a:xfrm>
          <a:prstGeom prst="chord">
            <a:avLst>
              <a:gd name="adj1" fmla="val 2700000"/>
              <a:gd name="adj2" fmla="val 18900274"/>
            </a:avLst>
          </a:prstGeom>
          <a:solidFill>
            <a:srgbClr val="00A4CA">
              <a:alpha val="100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7"/>
          <p:cNvSpPr/>
          <p:nvPr/>
        </p:nvSpPr>
        <p:spPr>
          <a:xfrm rot="10800000">
            <a:off x="-112168" y="659450"/>
            <a:ext cx="749400" cy="749400"/>
          </a:xfrm>
          <a:prstGeom prst="chord">
            <a:avLst>
              <a:gd name="adj1" fmla="val 2700000"/>
              <a:gd name="adj2" fmla="val 18900274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3" name="Google Shape;53;p7"/>
          <p:cNvGrpSpPr/>
          <p:nvPr/>
        </p:nvGrpSpPr>
        <p:grpSpPr>
          <a:xfrm>
            <a:off x="145809" y="869911"/>
            <a:ext cx="232524" cy="328270"/>
            <a:chOff x="7938657" y="1397104"/>
            <a:chExt cx="323850" cy="457200"/>
          </a:xfrm>
        </p:grpSpPr>
        <p:sp>
          <p:nvSpPr>
            <p:cNvPr id="54" name="Google Shape;54;p7"/>
            <p:cNvSpPr/>
            <p:nvPr/>
          </p:nvSpPr>
          <p:spPr>
            <a:xfrm>
              <a:off x="8081532" y="1397104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57150" y="28575"/>
                  </a:moveTo>
                  <a:cubicBezTo>
                    <a:pt x="57150" y="12764"/>
                    <a:pt x="44387" y="0"/>
                    <a:pt x="28575" y="0"/>
                  </a:cubicBezTo>
                  <a:cubicBezTo>
                    <a:pt x="12764" y="0"/>
                    <a:pt x="0" y="12764"/>
                    <a:pt x="0" y="28575"/>
                  </a:cubicBezTo>
                  <a:lnTo>
                    <a:pt x="0" y="57150"/>
                  </a:lnTo>
                  <a:lnTo>
                    <a:pt x="57150" y="57150"/>
                  </a:lnTo>
                  <a:lnTo>
                    <a:pt x="57150" y="2857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55;p7"/>
            <p:cNvSpPr/>
            <p:nvPr/>
          </p:nvSpPr>
          <p:spPr>
            <a:xfrm>
              <a:off x="7938657" y="1463779"/>
              <a:ext cx="323850" cy="390525"/>
            </a:xfrm>
            <a:custGeom>
              <a:avLst/>
              <a:gdLst/>
              <a:ahLst/>
              <a:cxnLst/>
              <a:rect l="l" t="t" r="r" b="b"/>
              <a:pathLst>
                <a:path w="323850" h="390525" extrusionOk="0">
                  <a:moveTo>
                    <a:pt x="142875" y="180975"/>
                  </a:moveTo>
                  <a:lnTo>
                    <a:pt x="200025" y="180975"/>
                  </a:lnTo>
                  <a:lnTo>
                    <a:pt x="200025" y="161925"/>
                  </a:lnTo>
                  <a:lnTo>
                    <a:pt x="247650" y="161925"/>
                  </a:lnTo>
                  <a:cubicBezTo>
                    <a:pt x="289655" y="161925"/>
                    <a:pt x="323850" y="127730"/>
                    <a:pt x="323850" y="85725"/>
                  </a:cubicBezTo>
                  <a:cubicBezTo>
                    <a:pt x="323850" y="43720"/>
                    <a:pt x="289655" y="9525"/>
                    <a:pt x="247650" y="9525"/>
                  </a:cubicBezTo>
                  <a:lnTo>
                    <a:pt x="110871" y="9525"/>
                  </a:lnTo>
                  <a:cubicBezTo>
                    <a:pt x="104108" y="3620"/>
                    <a:pt x="95345" y="0"/>
                    <a:pt x="85725" y="0"/>
                  </a:cubicBezTo>
                  <a:lnTo>
                    <a:pt x="38100" y="0"/>
                  </a:lnTo>
                  <a:cubicBezTo>
                    <a:pt x="27623" y="0"/>
                    <a:pt x="18098" y="4286"/>
                    <a:pt x="11144" y="11144"/>
                  </a:cubicBezTo>
                  <a:cubicBezTo>
                    <a:pt x="4286" y="18097"/>
                    <a:pt x="0" y="27622"/>
                    <a:pt x="0" y="38100"/>
                  </a:cubicBezTo>
                  <a:cubicBezTo>
                    <a:pt x="0" y="59150"/>
                    <a:pt x="17050" y="76200"/>
                    <a:pt x="38100" y="76200"/>
                  </a:cubicBezTo>
                  <a:lnTo>
                    <a:pt x="85725" y="76200"/>
                  </a:lnTo>
                  <a:cubicBezTo>
                    <a:pt x="95345" y="76200"/>
                    <a:pt x="104108" y="72581"/>
                    <a:pt x="110871" y="66675"/>
                  </a:cubicBezTo>
                  <a:lnTo>
                    <a:pt x="247650" y="66675"/>
                  </a:lnTo>
                  <a:cubicBezTo>
                    <a:pt x="258128" y="66675"/>
                    <a:pt x="266700" y="75248"/>
                    <a:pt x="266700" y="85725"/>
                  </a:cubicBezTo>
                  <a:cubicBezTo>
                    <a:pt x="266700" y="96203"/>
                    <a:pt x="258128" y="104775"/>
                    <a:pt x="247650" y="104775"/>
                  </a:cubicBezTo>
                  <a:lnTo>
                    <a:pt x="200025" y="104775"/>
                  </a:lnTo>
                  <a:lnTo>
                    <a:pt x="200025" y="85725"/>
                  </a:lnTo>
                  <a:lnTo>
                    <a:pt x="142875" y="85725"/>
                  </a:lnTo>
                  <a:lnTo>
                    <a:pt x="142875" y="104775"/>
                  </a:lnTo>
                  <a:lnTo>
                    <a:pt x="114300" y="104775"/>
                  </a:lnTo>
                  <a:cubicBezTo>
                    <a:pt x="72295" y="104775"/>
                    <a:pt x="38100" y="138970"/>
                    <a:pt x="38100" y="180975"/>
                  </a:cubicBezTo>
                  <a:cubicBezTo>
                    <a:pt x="38100" y="222980"/>
                    <a:pt x="72295" y="257175"/>
                    <a:pt x="114300" y="257175"/>
                  </a:cubicBezTo>
                  <a:lnTo>
                    <a:pt x="209550" y="257175"/>
                  </a:lnTo>
                  <a:cubicBezTo>
                    <a:pt x="220028" y="257175"/>
                    <a:pt x="228600" y="265748"/>
                    <a:pt x="228600" y="276225"/>
                  </a:cubicBezTo>
                  <a:cubicBezTo>
                    <a:pt x="228600" y="286703"/>
                    <a:pt x="220028" y="295275"/>
                    <a:pt x="209550" y="295275"/>
                  </a:cubicBezTo>
                  <a:lnTo>
                    <a:pt x="200025" y="295275"/>
                  </a:lnTo>
                  <a:lnTo>
                    <a:pt x="200025" y="276225"/>
                  </a:lnTo>
                  <a:lnTo>
                    <a:pt x="142875" y="276225"/>
                  </a:lnTo>
                  <a:lnTo>
                    <a:pt x="142875" y="295275"/>
                  </a:lnTo>
                  <a:lnTo>
                    <a:pt x="123825" y="295275"/>
                  </a:lnTo>
                  <a:cubicBezTo>
                    <a:pt x="108014" y="295275"/>
                    <a:pt x="95250" y="308039"/>
                    <a:pt x="95250" y="323850"/>
                  </a:cubicBezTo>
                  <a:cubicBezTo>
                    <a:pt x="95250" y="339662"/>
                    <a:pt x="108014" y="352425"/>
                    <a:pt x="123825" y="352425"/>
                  </a:cubicBezTo>
                  <a:lnTo>
                    <a:pt x="142875" y="352425"/>
                  </a:lnTo>
                  <a:lnTo>
                    <a:pt x="142875" y="361950"/>
                  </a:lnTo>
                  <a:cubicBezTo>
                    <a:pt x="142875" y="365284"/>
                    <a:pt x="143447" y="368522"/>
                    <a:pt x="144590" y="371475"/>
                  </a:cubicBezTo>
                  <a:cubicBezTo>
                    <a:pt x="145066" y="372904"/>
                    <a:pt x="145637" y="374237"/>
                    <a:pt x="146304" y="375475"/>
                  </a:cubicBezTo>
                  <a:cubicBezTo>
                    <a:pt x="146590" y="376142"/>
                    <a:pt x="146971" y="376809"/>
                    <a:pt x="147447" y="377381"/>
                  </a:cubicBezTo>
                  <a:cubicBezTo>
                    <a:pt x="147733" y="377857"/>
                    <a:pt x="148019" y="378333"/>
                    <a:pt x="148400" y="378809"/>
                  </a:cubicBezTo>
                  <a:cubicBezTo>
                    <a:pt x="151638" y="383286"/>
                    <a:pt x="156115" y="386715"/>
                    <a:pt x="161354" y="388620"/>
                  </a:cubicBezTo>
                  <a:cubicBezTo>
                    <a:pt x="161830" y="388906"/>
                    <a:pt x="162401" y="389096"/>
                    <a:pt x="162973" y="389192"/>
                  </a:cubicBezTo>
                  <a:cubicBezTo>
                    <a:pt x="163640" y="389477"/>
                    <a:pt x="164306" y="389668"/>
                    <a:pt x="164973" y="389763"/>
                  </a:cubicBezTo>
                  <a:cubicBezTo>
                    <a:pt x="165449" y="389954"/>
                    <a:pt x="166021" y="389954"/>
                    <a:pt x="166592" y="390049"/>
                  </a:cubicBezTo>
                  <a:cubicBezTo>
                    <a:pt x="168212" y="390430"/>
                    <a:pt x="169831" y="390525"/>
                    <a:pt x="171450" y="390525"/>
                  </a:cubicBezTo>
                  <a:cubicBezTo>
                    <a:pt x="173069" y="390525"/>
                    <a:pt x="174689" y="390430"/>
                    <a:pt x="176308" y="390049"/>
                  </a:cubicBezTo>
                  <a:cubicBezTo>
                    <a:pt x="176879" y="389954"/>
                    <a:pt x="177451" y="389954"/>
                    <a:pt x="177927" y="389763"/>
                  </a:cubicBezTo>
                  <a:cubicBezTo>
                    <a:pt x="184690" y="388239"/>
                    <a:pt x="190595" y="384239"/>
                    <a:pt x="194501" y="378809"/>
                  </a:cubicBezTo>
                  <a:cubicBezTo>
                    <a:pt x="194881" y="378333"/>
                    <a:pt x="195167" y="377857"/>
                    <a:pt x="195453" y="377381"/>
                  </a:cubicBezTo>
                  <a:cubicBezTo>
                    <a:pt x="195929" y="376809"/>
                    <a:pt x="196310" y="376142"/>
                    <a:pt x="196596" y="375475"/>
                  </a:cubicBezTo>
                  <a:cubicBezTo>
                    <a:pt x="197263" y="374237"/>
                    <a:pt x="197834" y="372904"/>
                    <a:pt x="198311" y="371475"/>
                  </a:cubicBezTo>
                  <a:cubicBezTo>
                    <a:pt x="199454" y="368522"/>
                    <a:pt x="200025" y="365284"/>
                    <a:pt x="200025" y="361950"/>
                  </a:cubicBezTo>
                  <a:lnTo>
                    <a:pt x="200025" y="352425"/>
                  </a:lnTo>
                  <a:lnTo>
                    <a:pt x="209550" y="352425"/>
                  </a:lnTo>
                  <a:cubicBezTo>
                    <a:pt x="251555" y="352425"/>
                    <a:pt x="285750" y="318230"/>
                    <a:pt x="285750" y="276225"/>
                  </a:cubicBezTo>
                  <a:cubicBezTo>
                    <a:pt x="285750" y="234220"/>
                    <a:pt x="251555" y="200025"/>
                    <a:pt x="209550" y="200025"/>
                  </a:cubicBezTo>
                  <a:lnTo>
                    <a:pt x="114300" y="200025"/>
                  </a:lnTo>
                  <a:cubicBezTo>
                    <a:pt x="103823" y="200025"/>
                    <a:pt x="95250" y="191453"/>
                    <a:pt x="95250" y="180975"/>
                  </a:cubicBezTo>
                  <a:cubicBezTo>
                    <a:pt x="95250" y="170498"/>
                    <a:pt x="103823" y="161925"/>
                    <a:pt x="114300" y="161925"/>
                  </a:cubicBezTo>
                  <a:lnTo>
                    <a:pt x="142875" y="161925"/>
                  </a:lnTo>
                  <a:lnTo>
                    <a:pt x="142875" y="180975"/>
                  </a:lnTo>
                  <a:close/>
                  <a:moveTo>
                    <a:pt x="38100" y="38100"/>
                  </a:moveTo>
                  <a:cubicBezTo>
                    <a:pt x="32861" y="38100"/>
                    <a:pt x="28575" y="33814"/>
                    <a:pt x="28575" y="28575"/>
                  </a:cubicBezTo>
                  <a:cubicBezTo>
                    <a:pt x="28575" y="23336"/>
                    <a:pt x="32861" y="19050"/>
                    <a:pt x="38100" y="19050"/>
                  </a:cubicBezTo>
                  <a:cubicBezTo>
                    <a:pt x="43339" y="19050"/>
                    <a:pt x="47625" y="23336"/>
                    <a:pt x="47625" y="28575"/>
                  </a:cubicBezTo>
                  <a:cubicBezTo>
                    <a:pt x="47625" y="33814"/>
                    <a:pt x="43339" y="38100"/>
                    <a:pt x="38100" y="3810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6" name="Google Shape;56;p7"/>
          <p:cNvSpPr txBox="1">
            <a:spLocks noGrp="1"/>
          </p:cNvSpPr>
          <p:nvPr>
            <p:ph type="title"/>
          </p:nvPr>
        </p:nvSpPr>
        <p:spPr>
          <a:xfrm>
            <a:off x="855300" y="659450"/>
            <a:ext cx="6602100" cy="749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7"/>
          <p:cNvSpPr txBox="1">
            <a:spLocks noGrp="1"/>
          </p:cNvSpPr>
          <p:nvPr>
            <p:ph type="body" idx="1"/>
          </p:nvPr>
        </p:nvSpPr>
        <p:spPr>
          <a:xfrm>
            <a:off x="855275" y="1353950"/>
            <a:ext cx="2250600" cy="3284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•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•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•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58" name="Google Shape;58;p7"/>
          <p:cNvSpPr txBox="1">
            <a:spLocks noGrp="1"/>
          </p:cNvSpPr>
          <p:nvPr>
            <p:ph type="body" idx="2"/>
          </p:nvPr>
        </p:nvSpPr>
        <p:spPr>
          <a:xfrm>
            <a:off x="3421480" y="1353950"/>
            <a:ext cx="2250600" cy="3284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•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•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•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59" name="Google Shape;59;p7"/>
          <p:cNvSpPr txBox="1">
            <a:spLocks noGrp="1"/>
          </p:cNvSpPr>
          <p:nvPr>
            <p:ph type="sldNum" idx="12"/>
          </p:nvPr>
        </p:nvSpPr>
        <p:spPr>
          <a:xfrm>
            <a:off x="8603825" y="4730500"/>
            <a:ext cx="349200" cy="279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0" name="Google Shape;60;p7"/>
          <p:cNvPicPr preferRelativeResize="0"/>
          <p:nvPr/>
        </p:nvPicPr>
        <p:blipFill rotWithShape="1">
          <a:blip r:embed="rId2">
            <a:alphaModFix/>
          </a:blip>
          <a:srcRect l="1587" r="1587"/>
          <a:stretch/>
        </p:blipFill>
        <p:spPr>
          <a:xfrm>
            <a:off x="5757150" y="1132750"/>
            <a:ext cx="3386850" cy="3505847"/>
          </a:xfrm>
          <a:prstGeom prst="rect">
            <a:avLst/>
          </a:prstGeom>
          <a:noFill/>
          <a:ln>
            <a:noFill/>
          </a:ln>
          <a:effectLst>
            <a:outerShdw blurRad="28575" dist="28575" algn="bl" rotWithShape="0">
              <a:schemeClr val="dk1">
                <a:alpha val="10000"/>
              </a:schemeClr>
            </a:outerShdw>
          </a:effectLst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8"/>
          <p:cNvSpPr/>
          <p:nvPr/>
        </p:nvSpPr>
        <p:spPr>
          <a:xfrm>
            <a:off x="5901817" y="742300"/>
            <a:ext cx="3809100" cy="3809100"/>
          </a:xfrm>
          <a:prstGeom prst="chord">
            <a:avLst>
              <a:gd name="adj1" fmla="val 2700000"/>
              <a:gd name="adj2" fmla="val 18900274"/>
            </a:avLst>
          </a:prstGeom>
          <a:solidFill>
            <a:srgbClr val="00A4CA">
              <a:alpha val="100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8"/>
          <p:cNvSpPr/>
          <p:nvPr/>
        </p:nvSpPr>
        <p:spPr>
          <a:xfrm>
            <a:off x="7664350" y="306375"/>
            <a:ext cx="1737000" cy="1737000"/>
          </a:xfrm>
          <a:prstGeom prst="chord">
            <a:avLst>
              <a:gd name="adj1" fmla="val 2700000"/>
              <a:gd name="adj2" fmla="val 18900274"/>
            </a:avLst>
          </a:prstGeom>
          <a:solidFill>
            <a:srgbClr val="00A4CA">
              <a:alpha val="100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8"/>
          <p:cNvSpPr/>
          <p:nvPr/>
        </p:nvSpPr>
        <p:spPr>
          <a:xfrm rot="10800000">
            <a:off x="-112168" y="659450"/>
            <a:ext cx="749400" cy="749400"/>
          </a:xfrm>
          <a:prstGeom prst="chord">
            <a:avLst>
              <a:gd name="adj1" fmla="val 2700000"/>
              <a:gd name="adj2" fmla="val 18900274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5" name="Google Shape;65;p8"/>
          <p:cNvGrpSpPr/>
          <p:nvPr/>
        </p:nvGrpSpPr>
        <p:grpSpPr>
          <a:xfrm>
            <a:off x="145809" y="869911"/>
            <a:ext cx="232524" cy="328270"/>
            <a:chOff x="7938657" y="1397104"/>
            <a:chExt cx="323850" cy="457200"/>
          </a:xfrm>
        </p:grpSpPr>
        <p:sp>
          <p:nvSpPr>
            <p:cNvPr id="66" name="Google Shape;66;p8"/>
            <p:cNvSpPr/>
            <p:nvPr/>
          </p:nvSpPr>
          <p:spPr>
            <a:xfrm>
              <a:off x="8081532" y="1397104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57150" y="28575"/>
                  </a:moveTo>
                  <a:cubicBezTo>
                    <a:pt x="57150" y="12764"/>
                    <a:pt x="44387" y="0"/>
                    <a:pt x="28575" y="0"/>
                  </a:cubicBezTo>
                  <a:cubicBezTo>
                    <a:pt x="12764" y="0"/>
                    <a:pt x="0" y="12764"/>
                    <a:pt x="0" y="28575"/>
                  </a:cubicBezTo>
                  <a:lnTo>
                    <a:pt x="0" y="57150"/>
                  </a:lnTo>
                  <a:lnTo>
                    <a:pt x="57150" y="57150"/>
                  </a:lnTo>
                  <a:lnTo>
                    <a:pt x="57150" y="2857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67;p8"/>
            <p:cNvSpPr/>
            <p:nvPr/>
          </p:nvSpPr>
          <p:spPr>
            <a:xfrm>
              <a:off x="7938657" y="1463779"/>
              <a:ext cx="323850" cy="390525"/>
            </a:xfrm>
            <a:custGeom>
              <a:avLst/>
              <a:gdLst/>
              <a:ahLst/>
              <a:cxnLst/>
              <a:rect l="l" t="t" r="r" b="b"/>
              <a:pathLst>
                <a:path w="323850" h="390525" extrusionOk="0">
                  <a:moveTo>
                    <a:pt x="142875" y="180975"/>
                  </a:moveTo>
                  <a:lnTo>
                    <a:pt x="200025" y="180975"/>
                  </a:lnTo>
                  <a:lnTo>
                    <a:pt x="200025" y="161925"/>
                  </a:lnTo>
                  <a:lnTo>
                    <a:pt x="247650" y="161925"/>
                  </a:lnTo>
                  <a:cubicBezTo>
                    <a:pt x="289655" y="161925"/>
                    <a:pt x="323850" y="127730"/>
                    <a:pt x="323850" y="85725"/>
                  </a:cubicBezTo>
                  <a:cubicBezTo>
                    <a:pt x="323850" y="43720"/>
                    <a:pt x="289655" y="9525"/>
                    <a:pt x="247650" y="9525"/>
                  </a:cubicBezTo>
                  <a:lnTo>
                    <a:pt x="110871" y="9525"/>
                  </a:lnTo>
                  <a:cubicBezTo>
                    <a:pt x="104108" y="3620"/>
                    <a:pt x="95345" y="0"/>
                    <a:pt x="85725" y="0"/>
                  </a:cubicBezTo>
                  <a:lnTo>
                    <a:pt x="38100" y="0"/>
                  </a:lnTo>
                  <a:cubicBezTo>
                    <a:pt x="27623" y="0"/>
                    <a:pt x="18098" y="4286"/>
                    <a:pt x="11144" y="11144"/>
                  </a:cubicBezTo>
                  <a:cubicBezTo>
                    <a:pt x="4286" y="18097"/>
                    <a:pt x="0" y="27622"/>
                    <a:pt x="0" y="38100"/>
                  </a:cubicBezTo>
                  <a:cubicBezTo>
                    <a:pt x="0" y="59150"/>
                    <a:pt x="17050" y="76200"/>
                    <a:pt x="38100" y="76200"/>
                  </a:cubicBezTo>
                  <a:lnTo>
                    <a:pt x="85725" y="76200"/>
                  </a:lnTo>
                  <a:cubicBezTo>
                    <a:pt x="95345" y="76200"/>
                    <a:pt x="104108" y="72581"/>
                    <a:pt x="110871" y="66675"/>
                  </a:cubicBezTo>
                  <a:lnTo>
                    <a:pt x="247650" y="66675"/>
                  </a:lnTo>
                  <a:cubicBezTo>
                    <a:pt x="258128" y="66675"/>
                    <a:pt x="266700" y="75248"/>
                    <a:pt x="266700" y="85725"/>
                  </a:cubicBezTo>
                  <a:cubicBezTo>
                    <a:pt x="266700" y="96203"/>
                    <a:pt x="258128" y="104775"/>
                    <a:pt x="247650" y="104775"/>
                  </a:cubicBezTo>
                  <a:lnTo>
                    <a:pt x="200025" y="104775"/>
                  </a:lnTo>
                  <a:lnTo>
                    <a:pt x="200025" y="85725"/>
                  </a:lnTo>
                  <a:lnTo>
                    <a:pt x="142875" y="85725"/>
                  </a:lnTo>
                  <a:lnTo>
                    <a:pt x="142875" y="104775"/>
                  </a:lnTo>
                  <a:lnTo>
                    <a:pt x="114300" y="104775"/>
                  </a:lnTo>
                  <a:cubicBezTo>
                    <a:pt x="72295" y="104775"/>
                    <a:pt x="38100" y="138970"/>
                    <a:pt x="38100" y="180975"/>
                  </a:cubicBezTo>
                  <a:cubicBezTo>
                    <a:pt x="38100" y="222980"/>
                    <a:pt x="72295" y="257175"/>
                    <a:pt x="114300" y="257175"/>
                  </a:cubicBezTo>
                  <a:lnTo>
                    <a:pt x="209550" y="257175"/>
                  </a:lnTo>
                  <a:cubicBezTo>
                    <a:pt x="220028" y="257175"/>
                    <a:pt x="228600" y="265748"/>
                    <a:pt x="228600" y="276225"/>
                  </a:cubicBezTo>
                  <a:cubicBezTo>
                    <a:pt x="228600" y="286703"/>
                    <a:pt x="220028" y="295275"/>
                    <a:pt x="209550" y="295275"/>
                  </a:cubicBezTo>
                  <a:lnTo>
                    <a:pt x="200025" y="295275"/>
                  </a:lnTo>
                  <a:lnTo>
                    <a:pt x="200025" y="276225"/>
                  </a:lnTo>
                  <a:lnTo>
                    <a:pt x="142875" y="276225"/>
                  </a:lnTo>
                  <a:lnTo>
                    <a:pt x="142875" y="295275"/>
                  </a:lnTo>
                  <a:lnTo>
                    <a:pt x="123825" y="295275"/>
                  </a:lnTo>
                  <a:cubicBezTo>
                    <a:pt x="108014" y="295275"/>
                    <a:pt x="95250" y="308039"/>
                    <a:pt x="95250" y="323850"/>
                  </a:cubicBezTo>
                  <a:cubicBezTo>
                    <a:pt x="95250" y="339662"/>
                    <a:pt x="108014" y="352425"/>
                    <a:pt x="123825" y="352425"/>
                  </a:cubicBezTo>
                  <a:lnTo>
                    <a:pt x="142875" y="352425"/>
                  </a:lnTo>
                  <a:lnTo>
                    <a:pt x="142875" y="361950"/>
                  </a:lnTo>
                  <a:cubicBezTo>
                    <a:pt x="142875" y="365284"/>
                    <a:pt x="143447" y="368522"/>
                    <a:pt x="144590" y="371475"/>
                  </a:cubicBezTo>
                  <a:cubicBezTo>
                    <a:pt x="145066" y="372904"/>
                    <a:pt x="145637" y="374237"/>
                    <a:pt x="146304" y="375475"/>
                  </a:cubicBezTo>
                  <a:cubicBezTo>
                    <a:pt x="146590" y="376142"/>
                    <a:pt x="146971" y="376809"/>
                    <a:pt x="147447" y="377381"/>
                  </a:cubicBezTo>
                  <a:cubicBezTo>
                    <a:pt x="147733" y="377857"/>
                    <a:pt x="148019" y="378333"/>
                    <a:pt x="148400" y="378809"/>
                  </a:cubicBezTo>
                  <a:cubicBezTo>
                    <a:pt x="151638" y="383286"/>
                    <a:pt x="156115" y="386715"/>
                    <a:pt x="161354" y="388620"/>
                  </a:cubicBezTo>
                  <a:cubicBezTo>
                    <a:pt x="161830" y="388906"/>
                    <a:pt x="162401" y="389096"/>
                    <a:pt x="162973" y="389192"/>
                  </a:cubicBezTo>
                  <a:cubicBezTo>
                    <a:pt x="163640" y="389477"/>
                    <a:pt x="164306" y="389668"/>
                    <a:pt x="164973" y="389763"/>
                  </a:cubicBezTo>
                  <a:cubicBezTo>
                    <a:pt x="165449" y="389954"/>
                    <a:pt x="166021" y="389954"/>
                    <a:pt x="166592" y="390049"/>
                  </a:cubicBezTo>
                  <a:cubicBezTo>
                    <a:pt x="168212" y="390430"/>
                    <a:pt x="169831" y="390525"/>
                    <a:pt x="171450" y="390525"/>
                  </a:cubicBezTo>
                  <a:cubicBezTo>
                    <a:pt x="173069" y="390525"/>
                    <a:pt x="174689" y="390430"/>
                    <a:pt x="176308" y="390049"/>
                  </a:cubicBezTo>
                  <a:cubicBezTo>
                    <a:pt x="176879" y="389954"/>
                    <a:pt x="177451" y="389954"/>
                    <a:pt x="177927" y="389763"/>
                  </a:cubicBezTo>
                  <a:cubicBezTo>
                    <a:pt x="184690" y="388239"/>
                    <a:pt x="190595" y="384239"/>
                    <a:pt x="194501" y="378809"/>
                  </a:cubicBezTo>
                  <a:cubicBezTo>
                    <a:pt x="194881" y="378333"/>
                    <a:pt x="195167" y="377857"/>
                    <a:pt x="195453" y="377381"/>
                  </a:cubicBezTo>
                  <a:cubicBezTo>
                    <a:pt x="195929" y="376809"/>
                    <a:pt x="196310" y="376142"/>
                    <a:pt x="196596" y="375475"/>
                  </a:cubicBezTo>
                  <a:cubicBezTo>
                    <a:pt x="197263" y="374237"/>
                    <a:pt x="197834" y="372904"/>
                    <a:pt x="198311" y="371475"/>
                  </a:cubicBezTo>
                  <a:cubicBezTo>
                    <a:pt x="199454" y="368522"/>
                    <a:pt x="200025" y="365284"/>
                    <a:pt x="200025" y="361950"/>
                  </a:cubicBezTo>
                  <a:lnTo>
                    <a:pt x="200025" y="352425"/>
                  </a:lnTo>
                  <a:lnTo>
                    <a:pt x="209550" y="352425"/>
                  </a:lnTo>
                  <a:cubicBezTo>
                    <a:pt x="251555" y="352425"/>
                    <a:pt x="285750" y="318230"/>
                    <a:pt x="285750" y="276225"/>
                  </a:cubicBezTo>
                  <a:cubicBezTo>
                    <a:pt x="285750" y="234220"/>
                    <a:pt x="251555" y="200025"/>
                    <a:pt x="209550" y="200025"/>
                  </a:cubicBezTo>
                  <a:lnTo>
                    <a:pt x="114300" y="200025"/>
                  </a:lnTo>
                  <a:cubicBezTo>
                    <a:pt x="103823" y="200025"/>
                    <a:pt x="95250" y="191453"/>
                    <a:pt x="95250" y="180975"/>
                  </a:cubicBezTo>
                  <a:cubicBezTo>
                    <a:pt x="95250" y="170498"/>
                    <a:pt x="103823" y="161925"/>
                    <a:pt x="114300" y="161925"/>
                  </a:cubicBezTo>
                  <a:lnTo>
                    <a:pt x="142875" y="161925"/>
                  </a:lnTo>
                  <a:lnTo>
                    <a:pt x="142875" y="180975"/>
                  </a:lnTo>
                  <a:close/>
                  <a:moveTo>
                    <a:pt x="38100" y="38100"/>
                  </a:moveTo>
                  <a:cubicBezTo>
                    <a:pt x="32861" y="38100"/>
                    <a:pt x="28575" y="33814"/>
                    <a:pt x="28575" y="28575"/>
                  </a:cubicBezTo>
                  <a:cubicBezTo>
                    <a:pt x="28575" y="23336"/>
                    <a:pt x="32861" y="19050"/>
                    <a:pt x="38100" y="19050"/>
                  </a:cubicBezTo>
                  <a:cubicBezTo>
                    <a:pt x="43339" y="19050"/>
                    <a:pt x="47625" y="23336"/>
                    <a:pt x="47625" y="28575"/>
                  </a:cubicBezTo>
                  <a:cubicBezTo>
                    <a:pt x="47625" y="33814"/>
                    <a:pt x="43339" y="38100"/>
                    <a:pt x="38100" y="3810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8" name="Google Shape;68;p8"/>
          <p:cNvSpPr txBox="1">
            <a:spLocks noGrp="1"/>
          </p:cNvSpPr>
          <p:nvPr>
            <p:ph type="title"/>
          </p:nvPr>
        </p:nvSpPr>
        <p:spPr>
          <a:xfrm>
            <a:off x="855300" y="659450"/>
            <a:ext cx="6602100" cy="749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8"/>
          <p:cNvSpPr txBox="1">
            <a:spLocks noGrp="1"/>
          </p:cNvSpPr>
          <p:nvPr>
            <p:ph type="body" idx="1"/>
          </p:nvPr>
        </p:nvSpPr>
        <p:spPr>
          <a:xfrm>
            <a:off x="855300" y="1353950"/>
            <a:ext cx="1606500" cy="3284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•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•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•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70" name="Google Shape;70;p8"/>
          <p:cNvSpPr txBox="1">
            <a:spLocks noGrp="1"/>
          </p:cNvSpPr>
          <p:nvPr>
            <p:ph type="body" idx="2"/>
          </p:nvPr>
        </p:nvSpPr>
        <p:spPr>
          <a:xfrm>
            <a:off x="2630611" y="1353950"/>
            <a:ext cx="1606500" cy="3284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•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•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•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71" name="Google Shape;71;p8"/>
          <p:cNvSpPr txBox="1">
            <a:spLocks noGrp="1"/>
          </p:cNvSpPr>
          <p:nvPr>
            <p:ph type="body" idx="3"/>
          </p:nvPr>
        </p:nvSpPr>
        <p:spPr>
          <a:xfrm>
            <a:off x="4405922" y="1353950"/>
            <a:ext cx="1606500" cy="3284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•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•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•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72" name="Google Shape;72;p8"/>
          <p:cNvSpPr txBox="1">
            <a:spLocks noGrp="1"/>
          </p:cNvSpPr>
          <p:nvPr>
            <p:ph type="sldNum" idx="12"/>
          </p:nvPr>
        </p:nvSpPr>
        <p:spPr>
          <a:xfrm>
            <a:off x="8603825" y="4730500"/>
            <a:ext cx="349200" cy="279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3" name="Google Shape;73;p8"/>
          <p:cNvPicPr preferRelativeResize="0"/>
          <p:nvPr/>
        </p:nvPicPr>
        <p:blipFill rotWithShape="1">
          <a:blip r:embed="rId2">
            <a:alphaModFix/>
          </a:blip>
          <a:srcRect r="3660"/>
          <a:stretch/>
        </p:blipFill>
        <p:spPr>
          <a:xfrm>
            <a:off x="6164275" y="1132750"/>
            <a:ext cx="2979725" cy="3505851"/>
          </a:xfrm>
          <a:prstGeom prst="rect">
            <a:avLst/>
          </a:prstGeom>
          <a:noFill/>
          <a:ln>
            <a:noFill/>
          </a:ln>
          <a:effectLst>
            <a:outerShdw blurRad="28575" dist="28575" algn="bl" rotWithShape="0">
              <a:schemeClr val="dk1">
                <a:alpha val="10000"/>
              </a:schemeClr>
            </a:outerShdw>
          </a:effectLst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1"/>
          <p:cNvSpPr/>
          <p:nvPr/>
        </p:nvSpPr>
        <p:spPr>
          <a:xfrm>
            <a:off x="5901817" y="742300"/>
            <a:ext cx="3809100" cy="3809100"/>
          </a:xfrm>
          <a:prstGeom prst="chord">
            <a:avLst>
              <a:gd name="adj1" fmla="val 2700000"/>
              <a:gd name="adj2" fmla="val 18900274"/>
            </a:avLst>
          </a:prstGeom>
          <a:solidFill>
            <a:srgbClr val="00A4CA">
              <a:alpha val="100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11"/>
          <p:cNvSpPr/>
          <p:nvPr/>
        </p:nvSpPr>
        <p:spPr>
          <a:xfrm>
            <a:off x="7664350" y="306375"/>
            <a:ext cx="1737000" cy="1737000"/>
          </a:xfrm>
          <a:prstGeom prst="chord">
            <a:avLst>
              <a:gd name="adj1" fmla="val 2700000"/>
              <a:gd name="adj2" fmla="val 18900274"/>
            </a:avLst>
          </a:prstGeom>
          <a:solidFill>
            <a:srgbClr val="00A4CA">
              <a:alpha val="100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11"/>
          <p:cNvSpPr txBox="1">
            <a:spLocks noGrp="1"/>
          </p:cNvSpPr>
          <p:nvPr>
            <p:ph type="sldNum" idx="12"/>
          </p:nvPr>
        </p:nvSpPr>
        <p:spPr>
          <a:xfrm>
            <a:off x="8603825" y="4730500"/>
            <a:ext cx="349200" cy="279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color">
  <p:cSld name="BLANK_1">
    <p:bg>
      <p:bgPr>
        <a:solidFill>
          <a:schemeClr val="accent1"/>
        </a:solid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2"/>
          <p:cNvSpPr/>
          <p:nvPr/>
        </p:nvSpPr>
        <p:spPr>
          <a:xfrm>
            <a:off x="5901817" y="742300"/>
            <a:ext cx="3809100" cy="3809100"/>
          </a:xfrm>
          <a:prstGeom prst="chord">
            <a:avLst>
              <a:gd name="adj1" fmla="val 2700000"/>
              <a:gd name="adj2" fmla="val 18900274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12"/>
          <p:cNvSpPr/>
          <p:nvPr/>
        </p:nvSpPr>
        <p:spPr>
          <a:xfrm>
            <a:off x="7664350" y="306375"/>
            <a:ext cx="1737000" cy="1737000"/>
          </a:xfrm>
          <a:prstGeom prst="chord">
            <a:avLst>
              <a:gd name="adj1" fmla="val 2700000"/>
              <a:gd name="adj2" fmla="val 18900274"/>
            </a:avLst>
          </a:prstGeom>
          <a:solidFill>
            <a:srgbClr val="00E1FF">
              <a:alpha val="223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12"/>
          <p:cNvSpPr txBox="1">
            <a:spLocks noGrp="1"/>
          </p:cNvSpPr>
          <p:nvPr>
            <p:ph type="sldNum" idx="12"/>
          </p:nvPr>
        </p:nvSpPr>
        <p:spPr>
          <a:xfrm>
            <a:off x="8603825" y="4730500"/>
            <a:ext cx="349200" cy="279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55300" y="659450"/>
            <a:ext cx="6602100" cy="74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Cabin Condensed SemiBold"/>
              <a:buNone/>
              <a:defRPr sz="3200">
                <a:solidFill>
                  <a:schemeClr val="accent2"/>
                </a:solidFill>
                <a:latin typeface="Cabin Condensed SemiBold"/>
                <a:ea typeface="Cabin Condensed SemiBold"/>
                <a:cs typeface="Cabin Condensed SemiBold"/>
                <a:sym typeface="Cabin Condensed SemiBold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Cabin Condensed SemiBold"/>
              <a:buNone/>
              <a:defRPr sz="3200">
                <a:solidFill>
                  <a:schemeClr val="accent2"/>
                </a:solidFill>
                <a:latin typeface="Cabin Condensed SemiBold"/>
                <a:ea typeface="Cabin Condensed SemiBold"/>
                <a:cs typeface="Cabin Condensed SemiBold"/>
                <a:sym typeface="Cabin Condensed SemiBold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Cabin Condensed SemiBold"/>
              <a:buNone/>
              <a:defRPr sz="3200">
                <a:solidFill>
                  <a:schemeClr val="accent2"/>
                </a:solidFill>
                <a:latin typeface="Cabin Condensed SemiBold"/>
                <a:ea typeface="Cabin Condensed SemiBold"/>
                <a:cs typeface="Cabin Condensed SemiBold"/>
                <a:sym typeface="Cabin Condensed SemiBold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Cabin Condensed SemiBold"/>
              <a:buNone/>
              <a:defRPr sz="3200">
                <a:solidFill>
                  <a:schemeClr val="accent2"/>
                </a:solidFill>
                <a:latin typeface="Cabin Condensed SemiBold"/>
                <a:ea typeface="Cabin Condensed SemiBold"/>
                <a:cs typeface="Cabin Condensed SemiBold"/>
                <a:sym typeface="Cabin Condensed SemiBold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Cabin Condensed SemiBold"/>
              <a:buNone/>
              <a:defRPr sz="3200">
                <a:solidFill>
                  <a:schemeClr val="accent2"/>
                </a:solidFill>
                <a:latin typeface="Cabin Condensed SemiBold"/>
                <a:ea typeface="Cabin Condensed SemiBold"/>
                <a:cs typeface="Cabin Condensed SemiBold"/>
                <a:sym typeface="Cabin Condensed SemiBold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Cabin Condensed SemiBold"/>
              <a:buNone/>
              <a:defRPr sz="3200">
                <a:solidFill>
                  <a:schemeClr val="accent2"/>
                </a:solidFill>
                <a:latin typeface="Cabin Condensed SemiBold"/>
                <a:ea typeface="Cabin Condensed SemiBold"/>
                <a:cs typeface="Cabin Condensed SemiBold"/>
                <a:sym typeface="Cabin Condensed SemiBold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Cabin Condensed SemiBold"/>
              <a:buNone/>
              <a:defRPr sz="3200">
                <a:solidFill>
                  <a:schemeClr val="accent2"/>
                </a:solidFill>
                <a:latin typeface="Cabin Condensed SemiBold"/>
                <a:ea typeface="Cabin Condensed SemiBold"/>
                <a:cs typeface="Cabin Condensed SemiBold"/>
                <a:sym typeface="Cabin Condensed SemiBold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Cabin Condensed SemiBold"/>
              <a:buNone/>
              <a:defRPr sz="3200">
                <a:solidFill>
                  <a:schemeClr val="accent2"/>
                </a:solidFill>
                <a:latin typeface="Cabin Condensed SemiBold"/>
                <a:ea typeface="Cabin Condensed SemiBold"/>
                <a:cs typeface="Cabin Condensed SemiBold"/>
                <a:sym typeface="Cabin Condensed SemiBold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Cabin Condensed SemiBold"/>
              <a:buNone/>
              <a:defRPr sz="3200">
                <a:solidFill>
                  <a:schemeClr val="accent2"/>
                </a:solidFill>
                <a:latin typeface="Cabin Condensed SemiBold"/>
                <a:ea typeface="Cabin Condensed SemiBold"/>
                <a:cs typeface="Cabin Condensed SemiBold"/>
                <a:sym typeface="Cabin Condensed Semi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55300" y="1353948"/>
            <a:ext cx="4844100" cy="30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ews Cycle"/>
              <a:buChar char="•"/>
              <a:defRPr sz="2400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1pPr>
            <a:lvl2pPr marL="914400" lvl="1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ews Cycle"/>
              <a:buChar char="•"/>
              <a:defRPr sz="2400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2pPr>
            <a:lvl3pPr marL="1371600" lvl="2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News Cycle"/>
              <a:buChar char="•"/>
              <a:defRPr sz="2400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3pPr>
            <a:lvl4pPr marL="1828800" lvl="3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News Cycle"/>
              <a:buChar char="•"/>
              <a:defRPr sz="2400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4pPr>
            <a:lvl5pPr marL="2286000" lvl="4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ews Cycle"/>
              <a:buChar char="○"/>
              <a:defRPr sz="2400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5pPr>
            <a:lvl6pPr marL="2743200" lvl="5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ews Cycle"/>
              <a:buChar char="■"/>
              <a:defRPr sz="2400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6pPr>
            <a:lvl7pPr marL="3200400" lvl="6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ews Cycle"/>
              <a:buChar char="●"/>
              <a:defRPr sz="2400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7pPr>
            <a:lvl8pPr marL="3657600" lvl="7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ews Cycle"/>
              <a:buChar char="○"/>
              <a:defRPr sz="2400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8pPr>
            <a:lvl9pPr marL="4114800" lvl="8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ews Cycle"/>
              <a:buChar char="■"/>
              <a:defRPr sz="2400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603825" y="4730500"/>
            <a:ext cx="349200" cy="27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buNone/>
              <a:defRPr sz="1300">
                <a:solidFill>
                  <a:schemeClr val="dk2"/>
                </a:solidFill>
                <a:latin typeface="News Cycle"/>
                <a:ea typeface="News Cycle"/>
                <a:cs typeface="News Cycle"/>
                <a:sym typeface="News Cycle"/>
              </a:defRPr>
            </a:lvl1pPr>
            <a:lvl2pPr lvl="1" algn="r" rtl="0">
              <a:buNone/>
              <a:defRPr sz="1300">
                <a:solidFill>
                  <a:schemeClr val="dk2"/>
                </a:solidFill>
                <a:latin typeface="News Cycle"/>
                <a:ea typeface="News Cycle"/>
                <a:cs typeface="News Cycle"/>
                <a:sym typeface="News Cycle"/>
              </a:defRPr>
            </a:lvl2pPr>
            <a:lvl3pPr lvl="2" algn="r" rtl="0">
              <a:buNone/>
              <a:defRPr sz="1300">
                <a:solidFill>
                  <a:schemeClr val="dk2"/>
                </a:solidFill>
                <a:latin typeface="News Cycle"/>
                <a:ea typeface="News Cycle"/>
                <a:cs typeface="News Cycle"/>
                <a:sym typeface="News Cycle"/>
              </a:defRPr>
            </a:lvl3pPr>
            <a:lvl4pPr lvl="3" algn="r" rtl="0">
              <a:buNone/>
              <a:defRPr sz="1300">
                <a:solidFill>
                  <a:schemeClr val="dk2"/>
                </a:solidFill>
                <a:latin typeface="News Cycle"/>
                <a:ea typeface="News Cycle"/>
                <a:cs typeface="News Cycle"/>
                <a:sym typeface="News Cycle"/>
              </a:defRPr>
            </a:lvl4pPr>
            <a:lvl5pPr lvl="4" algn="r" rtl="0">
              <a:buNone/>
              <a:defRPr sz="1300">
                <a:solidFill>
                  <a:schemeClr val="dk2"/>
                </a:solidFill>
                <a:latin typeface="News Cycle"/>
                <a:ea typeface="News Cycle"/>
                <a:cs typeface="News Cycle"/>
                <a:sym typeface="News Cycle"/>
              </a:defRPr>
            </a:lvl5pPr>
            <a:lvl6pPr lvl="5" algn="r" rtl="0">
              <a:buNone/>
              <a:defRPr sz="1300">
                <a:solidFill>
                  <a:schemeClr val="dk2"/>
                </a:solidFill>
                <a:latin typeface="News Cycle"/>
                <a:ea typeface="News Cycle"/>
                <a:cs typeface="News Cycle"/>
                <a:sym typeface="News Cycle"/>
              </a:defRPr>
            </a:lvl6pPr>
            <a:lvl7pPr lvl="6" algn="r" rtl="0">
              <a:buNone/>
              <a:defRPr sz="1300">
                <a:solidFill>
                  <a:schemeClr val="dk2"/>
                </a:solidFill>
                <a:latin typeface="News Cycle"/>
                <a:ea typeface="News Cycle"/>
                <a:cs typeface="News Cycle"/>
                <a:sym typeface="News Cycle"/>
              </a:defRPr>
            </a:lvl7pPr>
            <a:lvl8pPr lvl="7" algn="r" rtl="0">
              <a:buNone/>
              <a:defRPr sz="1300">
                <a:solidFill>
                  <a:schemeClr val="dk2"/>
                </a:solidFill>
                <a:latin typeface="News Cycle"/>
                <a:ea typeface="News Cycle"/>
                <a:cs typeface="News Cycle"/>
                <a:sym typeface="News Cycle"/>
              </a:defRPr>
            </a:lvl8pPr>
            <a:lvl9pPr lvl="8" algn="r" rtl="0">
              <a:buNone/>
              <a:defRPr sz="1300">
                <a:solidFill>
                  <a:schemeClr val="dk2"/>
                </a:solidFill>
                <a:latin typeface="News Cycle"/>
                <a:ea typeface="News Cycle"/>
                <a:cs typeface="News Cycle"/>
                <a:sym typeface="News Cycl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7" r:id="rId8"/>
    <p:sldLayoutId id="2147483658" r:id="rId9"/>
    <p:sldLayoutId id="2147483659" r:id="rId10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4"/>
          <p:cNvSpPr txBox="1">
            <a:spLocks noGrp="1"/>
          </p:cNvSpPr>
          <p:nvPr>
            <p:ph type="ctrTitle"/>
          </p:nvPr>
        </p:nvSpPr>
        <p:spPr>
          <a:xfrm>
            <a:off x="409975" y="1286728"/>
            <a:ext cx="7681429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"/>
              <a:t>ĐẶT LỊCH KHÁM SỨC KHỎE</a:t>
            </a: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ED48DBB-B64D-5ED6-3754-FC8789415688}"/>
              </a:ext>
            </a:extLst>
          </p:cNvPr>
          <p:cNvSpPr txBox="1"/>
          <p:nvPr/>
        </p:nvSpPr>
        <p:spPr>
          <a:xfrm>
            <a:off x="2931128" y="346213"/>
            <a:ext cx="6476503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dirty="0">
                <a:solidFill>
                  <a:srgbClr val="FFFFFF"/>
                </a:solidFill>
                <a:latin typeface="Cabin Condensed SemiBold"/>
              </a:rPr>
              <a:t>KIỂM THỬ PHẦN MỀM</a:t>
            </a:r>
            <a:endParaRPr lang="en-US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AC2287-91EE-190B-C704-63AC98CB5F59}"/>
              </a:ext>
            </a:extLst>
          </p:cNvPr>
          <p:cNvSpPr txBox="1"/>
          <p:nvPr/>
        </p:nvSpPr>
        <p:spPr>
          <a:xfrm>
            <a:off x="1508166" y="2573234"/>
            <a:ext cx="5229596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>
                <a:solidFill>
                  <a:srgbClr val="FFFFFF"/>
                </a:solidFill>
                <a:latin typeface="Cabin Condensed SemiBold"/>
              </a:rPr>
              <a:t>TẠI PHÒNG KHÁM TOÀN MỸ</a:t>
            </a:r>
          </a:p>
        </p:txBody>
      </p:sp>
      <p:pic>
        <p:nvPicPr>
          <p:cNvPr id="4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CA9F886A-3A3C-B5FF-E0EA-6CBB64F08D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2" y="3469583"/>
            <a:ext cx="1674744" cy="167474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7"/>
          <p:cNvSpPr txBox="1">
            <a:spLocks noGrp="1"/>
          </p:cNvSpPr>
          <p:nvPr>
            <p:ph type="ctrTitle"/>
          </p:nvPr>
        </p:nvSpPr>
        <p:spPr>
          <a:xfrm>
            <a:off x="969186" y="2315375"/>
            <a:ext cx="4775400" cy="512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" dirty="0"/>
              <a:t>PHÂN TÍCH DỰ ÁN</a:t>
            </a:r>
            <a:endParaRPr dirty="0"/>
          </a:p>
        </p:txBody>
      </p:sp>
      <p:sp>
        <p:nvSpPr>
          <p:cNvPr id="135" name="Google Shape;135;p17"/>
          <p:cNvSpPr txBox="1"/>
          <p:nvPr/>
        </p:nvSpPr>
        <p:spPr>
          <a:xfrm>
            <a:off x="7525" y="2086025"/>
            <a:ext cx="662700" cy="9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>
                <a:solidFill>
                  <a:schemeClr val="lt1"/>
                </a:solidFill>
                <a:latin typeface="Cabin Condensed"/>
                <a:ea typeface="Cabin Condensed"/>
                <a:cs typeface="Cabin Condensed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4270237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2"/>
          <p:cNvSpPr txBox="1">
            <a:spLocks noGrp="1"/>
          </p:cNvSpPr>
          <p:nvPr>
            <p:ph type="title"/>
          </p:nvPr>
        </p:nvSpPr>
        <p:spPr>
          <a:xfrm>
            <a:off x="766332" y="86972"/>
            <a:ext cx="6602100" cy="749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" dirty="0"/>
              <a:t>SYSTEM LANDSCAPE – BOOKING CARE</a:t>
            </a:r>
            <a:endParaRPr dirty="0"/>
          </a:p>
        </p:txBody>
      </p:sp>
      <p:sp>
        <p:nvSpPr>
          <p:cNvPr id="185" name="Google Shape;185;p22"/>
          <p:cNvSpPr txBox="1">
            <a:spLocks noGrp="1"/>
          </p:cNvSpPr>
          <p:nvPr>
            <p:ph type="sldNum" idx="12"/>
          </p:nvPr>
        </p:nvSpPr>
        <p:spPr>
          <a:xfrm>
            <a:off x="8603825" y="4730500"/>
            <a:ext cx="349200" cy="279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3B5789-C9F6-44A2-6A1B-4877553971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7838"/>
            <a:ext cx="1333616" cy="1226926"/>
          </a:xfrm>
          <a:prstGeom prst="rect">
            <a:avLst/>
          </a:prstGeom>
        </p:spPr>
      </p:pic>
      <p:pic>
        <p:nvPicPr>
          <p:cNvPr id="4" name="Image1">
            <a:extLst>
              <a:ext uri="{FF2B5EF4-FFF2-40B4-BE49-F238E27FC236}">
                <a16:creationId xmlns:a16="http://schemas.microsoft.com/office/drawing/2014/main" id="{AFD5AE69-7473-9B99-9962-05038D22AC0A}"/>
              </a:ext>
            </a:extLst>
          </p:cNvPr>
          <p:cNvPicPr/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494678" y="660221"/>
            <a:ext cx="3846863" cy="439630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2"/>
          <p:cNvSpPr txBox="1">
            <a:spLocks noGrp="1"/>
          </p:cNvSpPr>
          <p:nvPr>
            <p:ph type="body" idx="1"/>
          </p:nvPr>
        </p:nvSpPr>
        <p:spPr>
          <a:xfrm>
            <a:off x="192783" y="1552047"/>
            <a:ext cx="8585642" cy="317845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buNone/>
            </a:pPr>
            <a:endParaRPr lang="en-US" sz="1400" dirty="0">
              <a:solidFill>
                <a:schemeClr val="tx1">
                  <a:lumMod val="50000"/>
                </a:schemeClr>
              </a:solidFill>
              <a:latin typeface="Arial"/>
            </a:endParaRPr>
          </a:p>
          <a:p>
            <a:pPr marL="0" indent="0">
              <a:lnSpc>
                <a:spcPct val="114999"/>
              </a:lnSpc>
              <a:buNone/>
            </a:pPr>
            <a:endParaRPr lang="en-US" dirty="0">
              <a:latin typeface="Arial"/>
            </a:endParaRPr>
          </a:p>
        </p:txBody>
      </p:sp>
      <p:sp>
        <p:nvSpPr>
          <p:cNvPr id="183" name="Google Shape;183;p22"/>
          <p:cNvSpPr txBox="1">
            <a:spLocks noGrp="1"/>
          </p:cNvSpPr>
          <p:nvPr>
            <p:ph type="title"/>
          </p:nvPr>
        </p:nvSpPr>
        <p:spPr>
          <a:xfrm>
            <a:off x="706859" y="689138"/>
            <a:ext cx="6602100" cy="749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" dirty="0"/>
              <a:t>SYSTEM CONTEXT – BOOKING CARE</a:t>
            </a:r>
            <a:endParaRPr dirty="0"/>
          </a:p>
        </p:txBody>
      </p:sp>
      <p:sp>
        <p:nvSpPr>
          <p:cNvPr id="185" name="Google Shape;185;p22"/>
          <p:cNvSpPr txBox="1">
            <a:spLocks noGrp="1"/>
          </p:cNvSpPr>
          <p:nvPr>
            <p:ph type="sldNum" idx="12"/>
          </p:nvPr>
        </p:nvSpPr>
        <p:spPr>
          <a:xfrm>
            <a:off x="8603825" y="4730500"/>
            <a:ext cx="349200" cy="279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86595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2"/>
          <p:cNvSpPr txBox="1">
            <a:spLocks noGrp="1"/>
          </p:cNvSpPr>
          <p:nvPr>
            <p:ph type="sldNum" idx="12"/>
          </p:nvPr>
        </p:nvSpPr>
        <p:spPr>
          <a:xfrm>
            <a:off x="8603825" y="4730500"/>
            <a:ext cx="349200" cy="279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435EF95-0B92-70F2-ED9A-15E34A7F32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79575"/>
            <a:ext cx="1028789" cy="10287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732B9D9-9A73-70D6-B97F-3B8F2A8CA1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77" y="0"/>
            <a:ext cx="3405835" cy="5143500"/>
          </a:xfrm>
          <a:prstGeom prst="rect">
            <a:avLst/>
          </a:prstGeom>
        </p:spPr>
      </p:pic>
      <p:sp>
        <p:nvSpPr>
          <p:cNvPr id="183" name="Google Shape;183;p22"/>
          <p:cNvSpPr txBox="1">
            <a:spLocks noGrp="1"/>
          </p:cNvSpPr>
          <p:nvPr>
            <p:ph type="title"/>
          </p:nvPr>
        </p:nvSpPr>
        <p:spPr>
          <a:xfrm>
            <a:off x="2765123" y="0"/>
            <a:ext cx="6602100" cy="749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" dirty="0"/>
              <a:t>CONTAINER – BOOKING SYSTEM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31775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2"/>
          <p:cNvSpPr txBox="1">
            <a:spLocks noGrp="1"/>
          </p:cNvSpPr>
          <p:nvPr>
            <p:ph type="body" idx="1"/>
          </p:nvPr>
        </p:nvSpPr>
        <p:spPr>
          <a:xfrm>
            <a:off x="192783" y="1552047"/>
            <a:ext cx="8585642" cy="317845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buNone/>
            </a:pPr>
            <a:endParaRPr lang="en-US" sz="1400" dirty="0">
              <a:solidFill>
                <a:schemeClr val="tx1">
                  <a:lumMod val="50000"/>
                </a:schemeClr>
              </a:solidFill>
              <a:latin typeface="Arial"/>
            </a:endParaRPr>
          </a:p>
          <a:p>
            <a:pPr marL="0" indent="0">
              <a:lnSpc>
                <a:spcPct val="114999"/>
              </a:lnSpc>
              <a:buNone/>
            </a:pPr>
            <a:endParaRPr lang="en-US" dirty="0">
              <a:latin typeface="Arial"/>
            </a:endParaRPr>
          </a:p>
        </p:txBody>
      </p:sp>
      <p:sp>
        <p:nvSpPr>
          <p:cNvPr id="183" name="Google Shape;183;p22"/>
          <p:cNvSpPr txBox="1">
            <a:spLocks noGrp="1"/>
          </p:cNvSpPr>
          <p:nvPr>
            <p:ph type="title"/>
          </p:nvPr>
        </p:nvSpPr>
        <p:spPr>
          <a:xfrm>
            <a:off x="678949" y="26423"/>
            <a:ext cx="2160895" cy="3564269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" dirty="0"/>
              <a:t>COMPONENT – BOOKING SYSTEM – API APPLICATION (#CUSTOMER)</a:t>
            </a:r>
            <a:endParaRPr dirty="0"/>
          </a:p>
        </p:txBody>
      </p:sp>
      <p:sp>
        <p:nvSpPr>
          <p:cNvPr id="185" name="Google Shape;185;p22"/>
          <p:cNvSpPr txBox="1">
            <a:spLocks noGrp="1"/>
          </p:cNvSpPr>
          <p:nvPr>
            <p:ph type="sldNum" idx="12"/>
          </p:nvPr>
        </p:nvSpPr>
        <p:spPr>
          <a:xfrm>
            <a:off x="8603825" y="4730500"/>
            <a:ext cx="349200" cy="279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90846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2"/>
          <p:cNvSpPr txBox="1">
            <a:spLocks noGrp="1"/>
          </p:cNvSpPr>
          <p:nvPr>
            <p:ph type="sldNum" idx="12"/>
          </p:nvPr>
        </p:nvSpPr>
        <p:spPr>
          <a:xfrm>
            <a:off x="8603825" y="4730500"/>
            <a:ext cx="349200" cy="279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EAC140B-3A80-8FA3-DBA5-ADF569E2D7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4841" y="133100"/>
            <a:ext cx="4299160" cy="4494280"/>
          </a:xfrm>
          <a:prstGeom prst="rect">
            <a:avLst/>
          </a:prstGeom>
        </p:spPr>
      </p:pic>
      <p:sp>
        <p:nvSpPr>
          <p:cNvPr id="183" name="Google Shape;183;p22"/>
          <p:cNvSpPr txBox="1">
            <a:spLocks noGrp="1"/>
          </p:cNvSpPr>
          <p:nvPr>
            <p:ph type="title"/>
          </p:nvPr>
        </p:nvSpPr>
        <p:spPr>
          <a:xfrm>
            <a:off x="767819" y="133100"/>
            <a:ext cx="6602100" cy="749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" dirty="0"/>
              <a:t>COMPONENT – BOOKING SYSTEM – API APPLICATION (#MANAGE)</a:t>
            </a: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D7650D5-2CBC-FCFD-3B70-1809924B18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460102"/>
            <a:ext cx="9144000" cy="3683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401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AECB8AE-DFED-2742-A76C-F9079B58D9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82500"/>
            <a:ext cx="6824546" cy="4327761"/>
          </a:xfrm>
          <a:prstGeom prst="rect">
            <a:avLst/>
          </a:prstGeom>
        </p:spPr>
      </p:pic>
      <p:sp>
        <p:nvSpPr>
          <p:cNvPr id="183" name="Google Shape;183;p22"/>
          <p:cNvSpPr txBox="1">
            <a:spLocks noGrp="1"/>
          </p:cNvSpPr>
          <p:nvPr>
            <p:ph type="title"/>
          </p:nvPr>
        </p:nvSpPr>
        <p:spPr>
          <a:xfrm>
            <a:off x="767819" y="133100"/>
            <a:ext cx="6602100" cy="749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" dirty="0"/>
              <a:t>COMPONENT – BOOKING SYSTEM – DATABASE</a:t>
            </a:r>
            <a:endParaRPr dirty="0"/>
          </a:p>
        </p:txBody>
      </p:sp>
      <p:sp>
        <p:nvSpPr>
          <p:cNvPr id="185" name="Google Shape;185;p22"/>
          <p:cNvSpPr txBox="1">
            <a:spLocks noGrp="1"/>
          </p:cNvSpPr>
          <p:nvPr>
            <p:ph type="sldNum" idx="12"/>
          </p:nvPr>
        </p:nvSpPr>
        <p:spPr>
          <a:xfrm>
            <a:off x="8603825" y="4730500"/>
            <a:ext cx="349200" cy="279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59CA28E-A6DC-1AC3-35B6-33537D7EE0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96725"/>
            <a:ext cx="691376" cy="57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493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2"/>
          <p:cNvSpPr txBox="1">
            <a:spLocks noGrp="1"/>
          </p:cNvSpPr>
          <p:nvPr>
            <p:ph type="body" idx="1"/>
          </p:nvPr>
        </p:nvSpPr>
        <p:spPr>
          <a:xfrm>
            <a:off x="192783" y="1552047"/>
            <a:ext cx="8585642" cy="155691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buNone/>
            </a:pPr>
            <a:endParaRPr lang="en-US" sz="1400" dirty="0">
              <a:solidFill>
                <a:schemeClr val="tx1">
                  <a:lumMod val="50000"/>
                </a:schemeClr>
              </a:solidFill>
              <a:latin typeface="Arial"/>
            </a:endParaRPr>
          </a:p>
          <a:p>
            <a:pPr marL="0" indent="0">
              <a:lnSpc>
                <a:spcPct val="114999"/>
              </a:lnSpc>
              <a:buNone/>
            </a:pPr>
            <a:endParaRPr lang="en-US" dirty="0">
              <a:latin typeface="Arial"/>
            </a:endParaRPr>
          </a:p>
        </p:txBody>
      </p:sp>
      <p:sp>
        <p:nvSpPr>
          <p:cNvPr id="183" name="Google Shape;183;p22"/>
          <p:cNvSpPr txBox="1">
            <a:spLocks noGrp="1"/>
          </p:cNvSpPr>
          <p:nvPr>
            <p:ph type="title"/>
          </p:nvPr>
        </p:nvSpPr>
        <p:spPr>
          <a:xfrm>
            <a:off x="795454" y="148684"/>
            <a:ext cx="2401230" cy="2289717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" dirty="0"/>
              <a:t>DYNAMIC BOOKING SYSTEM – API APPLICATION (</a:t>
            </a:r>
            <a:r>
              <a:rPr lang="en-US" dirty="0"/>
              <a:t>SIGN IN</a:t>
            </a:r>
            <a:r>
              <a:rPr lang="en" dirty="0"/>
              <a:t>)</a:t>
            </a:r>
            <a:endParaRPr dirty="0"/>
          </a:p>
        </p:txBody>
      </p:sp>
      <p:sp>
        <p:nvSpPr>
          <p:cNvPr id="185" name="Google Shape;185;p22"/>
          <p:cNvSpPr txBox="1">
            <a:spLocks noGrp="1"/>
          </p:cNvSpPr>
          <p:nvPr>
            <p:ph type="sldNum" idx="12"/>
          </p:nvPr>
        </p:nvSpPr>
        <p:spPr>
          <a:xfrm>
            <a:off x="8603825" y="4730500"/>
            <a:ext cx="349200" cy="279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5CAF1D-572B-A483-8951-374558F830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5157" y="0"/>
            <a:ext cx="613884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926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2"/>
          <p:cNvSpPr txBox="1">
            <a:spLocks noGrp="1"/>
          </p:cNvSpPr>
          <p:nvPr>
            <p:ph type="body" idx="1"/>
          </p:nvPr>
        </p:nvSpPr>
        <p:spPr>
          <a:xfrm>
            <a:off x="192783" y="1552047"/>
            <a:ext cx="8585642" cy="155691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buNone/>
            </a:pPr>
            <a:endParaRPr lang="en-US" sz="1400" dirty="0">
              <a:solidFill>
                <a:schemeClr val="tx1">
                  <a:lumMod val="50000"/>
                </a:schemeClr>
              </a:solidFill>
              <a:latin typeface="Arial"/>
            </a:endParaRPr>
          </a:p>
          <a:p>
            <a:pPr marL="0" indent="0">
              <a:lnSpc>
                <a:spcPct val="114999"/>
              </a:lnSpc>
              <a:buNone/>
            </a:pPr>
            <a:endParaRPr lang="en-US" dirty="0">
              <a:latin typeface="Arial"/>
            </a:endParaRPr>
          </a:p>
        </p:txBody>
      </p:sp>
      <p:sp>
        <p:nvSpPr>
          <p:cNvPr id="183" name="Google Shape;183;p22"/>
          <p:cNvSpPr txBox="1">
            <a:spLocks noGrp="1"/>
          </p:cNvSpPr>
          <p:nvPr>
            <p:ph type="title"/>
          </p:nvPr>
        </p:nvSpPr>
        <p:spPr>
          <a:xfrm>
            <a:off x="765717" y="0"/>
            <a:ext cx="2661425" cy="2914185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" dirty="0"/>
              <a:t>DYNAMIC BOOKING SYSTEM – API APPLICATION (</a:t>
            </a:r>
            <a:r>
              <a:rPr lang="en-US" dirty="0"/>
              <a:t>MANAGEMENT</a:t>
            </a:r>
            <a:r>
              <a:rPr lang="en" dirty="0"/>
              <a:t>)</a:t>
            </a:r>
            <a:endParaRPr dirty="0"/>
          </a:p>
        </p:txBody>
      </p:sp>
      <p:sp>
        <p:nvSpPr>
          <p:cNvPr id="185" name="Google Shape;185;p22"/>
          <p:cNvSpPr txBox="1">
            <a:spLocks noGrp="1"/>
          </p:cNvSpPr>
          <p:nvPr>
            <p:ph type="sldNum" idx="12"/>
          </p:nvPr>
        </p:nvSpPr>
        <p:spPr>
          <a:xfrm>
            <a:off x="8603825" y="4730500"/>
            <a:ext cx="349200" cy="279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FD699A-B35C-9881-A649-22B7F4C50F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3538" y="0"/>
            <a:ext cx="550046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010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2"/>
          <p:cNvSpPr txBox="1">
            <a:spLocks noGrp="1"/>
          </p:cNvSpPr>
          <p:nvPr>
            <p:ph type="body" idx="1"/>
          </p:nvPr>
        </p:nvSpPr>
        <p:spPr>
          <a:xfrm>
            <a:off x="192783" y="1552047"/>
            <a:ext cx="8585642" cy="155691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buNone/>
            </a:pPr>
            <a:endParaRPr lang="en-US" sz="1400" dirty="0">
              <a:solidFill>
                <a:schemeClr val="tx1">
                  <a:lumMod val="50000"/>
                </a:schemeClr>
              </a:solidFill>
              <a:latin typeface="Arial"/>
            </a:endParaRPr>
          </a:p>
          <a:p>
            <a:pPr marL="0" indent="0">
              <a:lnSpc>
                <a:spcPct val="114999"/>
              </a:lnSpc>
              <a:buNone/>
            </a:pPr>
            <a:endParaRPr lang="en-US" dirty="0">
              <a:latin typeface="Arial"/>
            </a:endParaRPr>
          </a:p>
        </p:txBody>
      </p:sp>
      <p:sp>
        <p:nvSpPr>
          <p:cNvPr id="183" name="Google Shape;183;p22"/>
          <p:cNvSpPr txBox="1">
            <a:spLocks noGrp="1"/>
          </p:cNvSpPr>
          <p:nvPr>
            <p:ph type="title"/>
          </p:nvPr>
        </p:nvSpPr>
        <p:spPr>
          <a:xfrm>
            <a:off x="955455" y="0"/>
            <a:ext cx="4272533" cy="2677007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" dirty="0"/>
              <a:t>DYNAMIC BOOKING SYSTEM – API APPLICATION (DOCTOR’S INFO</a:t>
            </a:r>
            <a:r>
              <a:rPr lang="en-US" dirty="0"/>
              <a:t>R</a:t>
            </a:r>
            <a:r>
              <a:rPr lang="en" dirty="0"/>
              <a:t>MATION)</a:t>
            </a:r>
            <a:endParaRPr dirty="0"/>
          </a:p>
        </p:txBody>
      </p:sp>
      <p:sp>
        <p:nvSpPr>
          <p:cNvPr id="185" name="Google Shape;185;p22"/>
          <p:cNvSpPr txBox="1">
            <a:spLocks noGrp="1"/>
          </p:cNvSpPr>
          <p:nvPr>
            <p:ph type="sldNum" idx="12"/>
          </p:nvPr>
        </p:nvSpPr>
        <p:spPr>
          <a:xfrm>
            <a:off x="8603825" y="4730500"/>
            <a:ext cx="349200" cy="279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D010BC-15C0-419F-BB90-2B74C2E4A7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7988" y="0"/>
            <a:ext cx="391601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923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GIỚI THIỆU</a:t>
            </a:r>
            <a:endParaRPr/>
          </a:p>
        </p:txBody>
      </p:sp>
      <p:sp>
        <p:nvSpPr>
          <p:cNvPr id="117" name="Google Shape;117;p15"/>
          <p:cNvSpPr txBox="1">
            <a:spLocks noGrp="1"/>
          </p:cNvSpPr>
          <p:nvPr>
            <p:ph type="body" idx="1"/>
          </p:nvPr>
        </p:nvSpPr>
        <p:spPr>
          <a:xfrm>
            <a:off x="855300" y="1353950"/>
            <a:ext cx="6482202" cy="303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200" b="1" dirty="0" err="1">
                <a:latin typeface="Arial"/>
                <a:cs typeface="Arial"/>
              </a:rPr>
              <a:t>Danh</a:t>
            </a:r>
            <a:r>
              <a:rPr lang="en-US" sz="2200" b="1" dirty="0">
                <a:latin typeface="Arial"/>
                <a:cs typeface="Arial"/>
              </a:rPr>
              <a:t> </a:t>
            </a:r>
            <a:r>
              <a:rPr lang="en-US" sz="2200" b="1" dirty="0" err="1">
                <a:latin typeface="Arial"/>
                <a:cs typeface="Arial"/>
              </a:rPr>
              <a:t>sách</a:t>
            </a:r>
            <a:r>
              <a:rPr lang="en-US" sz="2200" b="1" dirty="0">
                <a:latin typeface="Arial"/>
                <a:cs typeface="Arial"/>
              </a:rPr>
              <a:t> </a:t>
            </a:r>
            <a:r>
              <a:rPr lang="en-US" sz="2200" b="1" dirty="0" err="1">
                <a:latin typeface="Arial"/>
                <a:cs typeface="Arial"/>
              </a:rPr>
              <a:t>thành</a:t>
            </a:r>
            <a:r>
              <a:rPr lang="en-US" sz="2200" b="1" dirty="0">
                <a:latin typeface="Arial"/>
                <a:cs typeface="Arial"/>
              </a:rPr>
              <a:t> </a:t>
            </a:r>
            <a:r>
              <a:rPr lang="en-US" sz="2200" b="1" dirty="0" err="1">
                <a:latin typeface="Arial"/>
                <a:cs typeface="Arial"/>
              </a:rPr>
              <a:t>viên</a:t>
            </a:r>
            <a:endParaRPr sz="2200" dirty="0">
              <a:latin typeface="Arial"/>
              <a:cs typeface="Arial"/>
            </a:endParaRPr>
          </a:p>
          <a:p>
            <a:pPr marL="171450" lvl="0" indent="-17145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Tx/>
              <a:buChar char="-"/>
            </a:pPr>
            <a:r>
              <a:rPr lang="en-US" sz="2000" dirty="0" err="1">
                <a:latin typeface="Arial"/>
                <a:cs typeface="Arial"/>
              </a:rPr>
              <a:t>Trần</a:t>
            </a:r>
            <a:r>
              <a:rPr lang="en-US" sz="2000" dirty="0">
                <a:latin typeface="Arial"/>
                <a:cs typeface="Arial"/>
              </a:rPr>
              <a:t> </a:t>
            </a:r>
            <a:r>
              <a:rPr lang="en-US" sz="2000" dirty="0" err="1">
                <a:latin typeface="Arial"/>
                <a:cs typeface="Arial"/>
              </a:rPr>
              <a:t>Hữu</a:t>
            </a:r>
            <a:r>
              <a:rPr lang="en-US" sz="2000" dirty="0">
                <a:latin typeface="Arial"/>
                <a:cs typeface="Arial"/>
              </a:rPr>
              <a:t> </a:t>
            </a:r>
            <a:r>
              <a:rPr lang="en-US" sz="2000" dirty="0" err="1">
                <a:latin typeface="Arial"/>
                <a:cs typeface="Arial"/>
              </a:rPr>
              <a:t>Thọ</a:t>
            </a:r>
            <a:r>
              <a:rPr lang="en-US" sz="2000" dirty="0">
                <a:latin typeface="Arial"/>
                <a:cs typeface="Arial"/>
              </a:rPr>
              <a:t>               - 3120519055</a:t>
            </a:r>
          </a:p>
          <a:p>
            <a:pPr marL="171450" lvl="0" indent="-17145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Tx/>
              <a:buChar char="-"/>
            </a:pPr>
            <a:r>
              <a:rPr lang="en-US" sz="2000" dirty="0" err="1">
                <a:latin typeface="Arial"/>
                <a:cs typeface="Arial"/>
              </a:rPr>
              <a:t>Nguyễn</a:t>
            </a:r>
            <a:r>
              <a:rPr lang="en-US" sz="2000" dirty="0">
                <a:latin typeface="Arial"/>
                <a:cs typeface="Arial"/>
              </a:rPr>
              <a:t> </a:t>
            </a:r>
            <a:r>
              <a:rPr lang="en-US" sz="2000" dirty="0" err="1">
                <a:latin typeface="Arial"/>
                <a:cs typeface="Arial"/>
              </a:rPr>
              <a:t>Văn</a:t>
            </a:r>
            <a:r>
              <a:rPr lang="en-US" sz="2000" dirty="0">
                <a:latin typeface="Arial"/>
                <a:cs typeface="Arial"/>
              </a:rPr>
              <a:t> </a:t>
            </a:r>
            <a:r>
              <a:rPr lang="en-US" sz="2000" dirty="0" err="1">
                <a:latin typeface="Arial"/>
                <a:cs typeface="Arial"/>
              </a:rPr>
              <a:t>Đạt</a:t>
            </a:r>
            <a:r>
              <a:rPr lang="en-US" sz="2000" dirty="0">
                <a:latin typeface="Arial"/>
                <a:cs typeface="Arial"/>
              </a:rPr>
              <a:t>           - 3120519004</a:t>
            </a:r>
          </a:p>
          <a:p>
            <a:pPr marL="171450" indent="-171450">
              <a:buClr>
                <a:schemeClr val="dk1"/>
              </a:buClr>
              <a:buSzPts val="1100"/>
              <a:buFontTx/>
              <a:buChar char="-"/>
            </a:pPr>
            <a:r>
              <a:rPr lang="en-US" sz="2000" dirty="0" err="1">
                <a:latin typeface="Arial"/>
                <a:cs typeface="Arial"/>
              </a:rPr>
              <a:t>Phạm</a:t>
            </a:r>
            <a:r>
              <a:rPr lang="en-US" sz="2000" dirty="0">
                <a:latin typeface="Arial"/>
                <a:cs typeface="Arial"/>
              </a:rPr>
              <a:t> </a:t>
            </a:r>
            <a:r>
              <a:rPr lang="en-US" sz="2000" dirty="0" err="1">
                <a:latin typeface="Arial"/>
                <a:cs typeface="Arial"/>
              </a:rPr>
              <a:t>Thị</a:t>
            </a:r>
            <a:r>
              <a:rPr lang="en-US" sz="2000" dirty="0">
                <a:latin typeface="Arial"/>
                <a:cs typeface="Arial"/>
              </a:rPr>
              <a:t> </a:t>
            </a:r>
            <a:r>
              <a:rPr lang="en-US" sz="2000" dirty="0" err="1">
                <a:latin typeface="Arial"/>
                <a:cs typeface="Arial"/>
              </a:rPr>
              <a:t>Như</a:t>
            </a:r>
            <a:r>
              <a:rPr lang="en-US" sz="2000" dirty="0">
                <a:latin typeface="Arial"/>
                <a:cs typeface="Arial"/>
              </a:rPr>
              <a:t> </a:t>
            </a:r>
            <a:r>
              <a:rPr lang="en-US" sz="2000" dirty="0" err="1">
                <a:latin typeface="Arial"/>
                <a:cs typeface="Arial"/>
              </a:rPr>
              <a:t>Thủy</a:t>
            </a:r>
            <a:r>
              <a:rPr lang="en-US" sz="2000" dirty="0">
                <a:latin typeface="Arial"/>
                <a:cs typeface="Arial"/>
              </a:rPr>
              <a:t>     - 3120519056 (</a:t>
            </a:r>
            <a:r>
              <a:rPr lang="en-US" sz="2000" dirty="0" err="1">
                <a:latin typeface="Arial"/>
                <a:cs typeface="Arial"/>
              </a:rPr>
              <a:t>Nhóm</a:t>
            </a:r>
            <a:r>
              <a:rPr lang="en-US" sz="2000" dirty="0">
                <a:latin typeface="Arial"/>
                <a:cs typeface="Arial"/>
              </a:rPr>
              <a:t> </a:t>
            </a:r>
            <a:r>
              <a:rPr lang="en-US" sz="2000" dirty="0" err="1">
                <a:latin typeface="Arial"/>
                <a:cs typeface="Arial"/>
              </a:rPr>
              <a:t>trưởng</a:t>
            </a:r>
            <a:r>
              <a:rPr lang="en-US" sz="2000" dirty="0">
                <a:latin typeface="Arial"/>
                <a:cs typeface="Arial"/>
              </a:rPr>
              <a:t>)</a:t>
            </a:r>
          </a:p>
          <a:p>
            <a:pPr marL="171450" lvl="0" indent="-17145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Tx/>
              <a:buChar char="-"/>
            </a:pPr>
            <a:r>
              <a:rPr lang="en-US" sz="2000" dirty="0" err="1">
                <a:latin typeface="Arial"/>
                <a:cs typeface="Arial"/>
              </a:rPr>
              <a:t>Trần</a:t>
            </a:r>
            <a:r>
              <a:rPr lang="en-US" sz="2000" dirty="0">
                <a:latin typeface="Arial"/>
                <a:cs typeface="Arial"/>
              </a:rPr>
              <a:t> </a:t>
            </a:r>
            <a:r>
              <a:rPr lang="en-US" sz="2000" dirty="0" err="1">
                <a:latin typeface="Arial"/>
                <a:cs typeface="Arial"/>
              </a:rPr>
              <a:t>Thị</a:t>
            </a:r>
            <a:r>
              <a:rPr lang="en-US" sz="2000" dirty="0">
                <a:latin typeface="Arial"/>
                <a:cs typeface="Arial"/>
              </a:rPr>
              <a:t> </a:t>
            </a:r>
            <a:r>
              <a:rPr lang="en-US" sz="2000" dirty="0" err="1">
                <a:latin typeface="Arial"/>
                <a:cs typeface="Arial"/>
              </a:rPr>
              <a:t>Thảo</a:t>
            </a:r>
            <a:r>
              <a:rPr lang="en-US" sz="2000" dirty="0">
                <a:latin typeface="Arial"/>
                <a:cs typeface="Arial"/>
              </a:rPr>
              <a:t> </a:t>
            </a:r>
            <a:r>
              <a:rPr lang="en-US" sz="2000" dirty="0" err="1">
                <a:latin typeface="Arial"/>
                <a:cs typeface="Arial"/>
              </a:rPr>
              <a:t>Nguyên</a:t>
            </a:r>
            <a:r>
              <a:rPr lang="en-US" sz="2000" dirty="0">
                <a:latin typeface="Arial"/>
                <a:cs typeface="Arial"/>
              </a:rPr>
              <a:t> - 3120519043 </a:t>
            </a:r>
          </a:p>
        </p:txBody>
      </p:sp>
      <p:sp>
        <p:nvSpPr>
          <p:cNvPr id="119" name="Google Shape;119;p1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dirty="0"/>
              <a:t>2</a:t>
            </a:fld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321A836-348A-E8F6-1A66-CE72C9B7FF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solidFill>
            <a:srgbClr val="F5F5F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242424"/>
                </a:solidFill>
                <a:effectLst/>
                <a:latin typeface="-apple-system"/>
              </a:rPr>
            </a:br>
            <a:endParaRPr kumimoji="0" lang="en-US" altLang="en-US" sz="1000" b="0" i="0" u="none" strike="noStrike" cap="none" normalizeH="0" baseline="0">
              <a:ln>
                <a:noFill/>
              </a:ln>
              <a:solidFill>
                <a:srgbClr val="242424"/>
              </a:solidFill>
              <a:effectLst/>
              <a:latin typeface="-apple-system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AF0E220-B415-0BAE-98B1-E4A5C873A2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3650" y="0"/>
            <a:ext cx="6610350" cy="5114925"/>
          </a:xfrm>
          <a:prstGeom prst="rect">
            <a:avLst/>
          </a:prstGeom>
        </p:spPr>
      </p:pic>
      <p:sp>
        <p:nvSpPr>
          <p:cNvPr id="182" name="Google Shape;182;p22"/>
          <p:cNvSpPr txBox="1">
            <a:spLocks noGrp="1"/>
          </p:cNvSpPr>
          <p:nvPr>
            <p:ph type="body" idx="1"/>
          </p:nvPr>
        </p:nvSpPr>
        <p:spPr>
          <a:xfrm>
            <a:off x="192783" y="1552047"/>
            <a:ext cx="8585642" cy="155691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buNone/>
            </a:pPr>
            <a:endParaRPr lang="en-US" sz="1400" dirty="0">
              <a:solidFill>
                <a:schemeClr val="tx1">
                  <a:lumMod val="50000"/>
                </a:schemeClr>
              </a:solidFill>
              <a:latin typeface="Arial"/>
            </a:endParaRPr>
          </a:p>
          <a:p>
            <a:pPr marL="0" indent="0">
              <a:lnSpc>
                <a:spcPct val="114999"/>
              </a:lnSpc>
              <a:buNone/>
            </a:pPr>
            <a:endParaRPr lang="en-US" dirty="0">
              <a:latin typeface="Arial"/>
            </a:endParaRPr>
          </a:p>
        </p:txBody>
      </p:sp>
      <p:sp>
        <p:nvSpPr>
          <p:cNvPr id="183" name="Google Shape;183;p22"/>
          <p:cNvSpPr txBox="1">
            <a:spLocks noGrp="1"/>
          </p:cNvSpPr>
          <p:nvPr>
            <p:ph type="title"/>
          </p:nvPr>
        </p:nvSpPr>
        <p:spPr>
          <a:xfrm>
            <a:off x="687825" y="0"/>
            <a:ext cx="2821091" cy="3330498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" dirty="0"/>
              <a:t>DYNAMIC BOOKING SYSTEM – API APPLICATION (</a:t>
            </a:r>
            <a:r>
              <a:rPr lang="en-US" dirty="0"/>
              <a:t>BOOKING SCHEDULES</a:t>
            </a:r>
            <a:r>
              <a:rPr lang="en" dirty="0"/>
              <a:t>)</a:t>
            </a:r>
            <a:endParaRPr dirty="0"/>
          </a:p>
        </p:txBody>
      </p:sp>
      <p:sp>
        <p:nvSpPr>
          <p:cNvPr id="185" name="Google Shape;185;p22"/>
          <p:cNvSpPr txBox="1">
            <a:spLocks noGrp="1"/>
          </p:cNvSpPr>
          <p:nvPr>
            <p:ph type="sldNum" idx="12"/>
          </p:nvPr>
        </p:nvSpPr>
        <p:spPr>
          <a:xfrm>
            <a:off x="8603825" y="4730500"/>
            <a:ext cx="349200" cy="279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1405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2"/>
          <p:cNvSpPr txBox="1">
            <a:spLocks noGrp="1"/>
          </p:cNvSpPr>
          <p:nvPr>
            <p:ph type="body" idx="1"/>
          </p:nvPr>
        </p:nvSpPr>
        <p:spPr>
          <a:xfrm>
            <a:off x="268798" y="1837344"/>
            <a:ext cx="4306515" cy="317845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chemeClr val="tx1">
                    <a:lumMod val="50000"/>
                  </a:schemeClr>
                </a:solidFill>
              </a:rPr>
              <a:t>- </a:t>
            </a:r>
            <a:r>
              <a:rPr lang="en-US" sz="1400" dirty="0" err="1">
                <a:solidFill>
                  <a:schemeClr val="tx1">
                    <a:lumMod val="50000"/>
                  </a:schemeClr>
                </a:solidFill>
                <a:latin typeface="Arial"/>
              </a:rPr>
              <a:t>Có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Arial"/>
              </a:rPr>
              <a:t> bao </a:t>
            </a:r>
            <a:r>
              <a:rPr lang="en-US" sz="1400" dirty="0" err="1">
                <a:solidFill>
                  <a:schemeClr val="tx1">
                    <a:lumMod val="50000"/>
                  </a:schemeClr>
                </a:solidFill>
                <a:latin typeface="Arial"/>
              </a:rPr>
              <a:t>nhiêu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Arial"/>
              </a:rPr>
              <a:t> </a:t>
            </a:r>
            <a:r>
              <a:rPr lang="en-US" sz="1400" dirty="0" err="1">
                <a:solidFill>
                  <a:schemeClr val="tx1">
                    <a:lumMod val="50000"/>
                  </a:schemeClr>
                </a:solidFill>
                <a:latin typeface="Arial"/>
              </a:rPr>
              <a:t>vai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Arial"/>
              </a:rPr>
              <a:t> </a:t>
            </a:r>
            <a:r>
              <a:rPr lang="en-US" sz="1400" dirty="0" err="1">
                <a:solidFill>
                  <a:schemeClr val="tx1">
                    <a:lumMod val="50000"/>
                  </a:schemeClr>
                </a:solidFill>
                <a:latin typeface="Arial"/>
              </a:rPr>
              <a:t>trò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Arial"/>
              </a:rPr>
              <a:t> </a:t>
            </a:r>
            <a:r>
              <a:rPr lang="en-US" sz="1400" dirty="0" err="1">
                <a:solidFill>
                  <a:schemeClr val="tx1">
                    <a:lumMod val="50000"/>
                  </a:schemeClr>
                </a:solidFill>
                <a:latin typeface="Arial"/>
              </a:rPr>
              <a:t>trong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Arial"/>
              </a:rPr>
              <a:t> </a:t>
            </a:r>
            <a:r>
              <a:rPr lang="en-US" sz="1400" dirty="0" err="1">
                <a:solidFill>
                  <a:schemeClr val="tx1">
                    <a:lumMod val="50000"/>
                  </a:schemeClr>
                </a:solidFill>
                <a:latin typeface="Arial"/>
              </a:rPr>
              <a:t>dự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Arial"/>
              </a:rPr>
              <a:t> </a:t>
            </a:r>
            <a:r>
              <a:rPr lang="en-US" sz="1400" dirty="0" err="1">
                <a:solidFill>
                  <a:schemeClr val="tx1">
                    <a:lumMod val="50000"/>
                  </a:schemeClr>
                </a:solidFill>
                <a:latin typeface="Arial"/>
              </a:rPr>
              <a:t>án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Arial"/>
              </a:rPr>
              <a:t>(role): </a:t>
            </a:r>
          </a:p>
          <a:p>
            <a:pPr marL="0" indent="0">
              <a:lnSpc>
                <a:spcPct val="114999"/>
              </a:lnSpc>
              <a:buNone/>
            </a:pP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Arial"/>
              </a:rPr>
              <a:t>- </a:t>
            </a:r>
            <a:r>
              <a:rPr lang="en-US" sz="1400" dirty="0" err="1">
                <a:solidFill>
                  <a:schemeClr val="tx1">
                    <a:lumMod val="50000"/>
                  </a:schemeClr>
                </a:solidFill>
                <a:latin typeface="Arial"/>
              </a:rPr>
              <a:t>Dự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Arial"/>
              </a:rPr>
              <a:t> </a:t>
            </a:r>
            <a:r>
              <a:rPr lang="en-US" sz="1400" dirty="0" err="1">
                <a:solidFill>
                  <a:schemeClr val="tx1">
                    <a:lumMod val="50000"/>
                  </a:schemeClr>
                </a:solidFill>
                <a:latin typeface="Arial"/>
              </a:rPr>
              <a:t>án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Arial"/>
              </a:rPr>
              <a:t> </a:t>
            </a:r>
            <a:r>
              <a:rPr lang="en-US" sz="1400" dirty="0" err="1">
                <a:solidFill>
                  <a:schemeClr val="tx1">
                    <a:lumMod val="50000"/>
                  </a:schemeClr>
                </a:solidFill>
                <a:latin typeface="Arial"/>
              </a:rPr>
              <a:t>gồm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Arial"/>
              </a:rPr>
              <a:t> </a:t>
            </a:r>
            <a:r>
              <a:rPr lang="en-US" sz="1400" dirty="0" err="1">
                <a:solidFill>
                  <a:schemeClr val="tx1">
                    <a:lumMod val="50000"/>
                  </a:schemeClr>
                </a:solidFill>
                <a:latin typeface="Arial"/>
              </a:rPr>
              <a:t>những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Arial"/>
              </a:rPr>
              <a:t> </a:t>
            </a:r>
            <a:r>
              <a:rPr lang="en-US" sz="1400" dirty="0" err="1">
                <a:solidFill>
                  <a:schemeClr val="tx1">
                    <a:lumMod val="50000"/>
                  </a:schemeClr>
                </a:solidFill>
                <a:latin typeface="Arial"/>
              </a:rPr>
              <a:t>chức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Arial"/>
              </a:rPr>
              <a:t> </a:t>
            </a:r>
            <a:r>
              <a:rPr lang="en-US" sz="1400" dirty="0" err="1">
                <a:solidFill>
                  <a:schemeClr val="tx1">
                    <a:lumMod val="50000"/>
                  </a:schemeClr>
                </a:solidFill>
                <a:latin typeface="Arial"/>
              </a:rPr>
              <a:t>năng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Arial"/>
              </a:rPr>
              <a:t> </a:t>
            </a:r>
            <a:r>
              <a:rPr lang="en-US" sz="1400" dirty="0" err="1">
                <a:solidFill>
                  <a:schemeClr val="tx1">
                    <a:lumMod val="50000"/>
                  </a:schemeClr>
                </a:solidFill>
                <a:latin typeface="Arial"/>
              </a:rPr>
              <a:t>gì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Arial"/>
              </a:rPr>
              <a:t>, </a:t>
            </a:r>
            <a:r>
              <a:rPr lang="en-US" sz="1400" dirty="0" err="1">
                <a:solidFill>
                  <a:schemeClr val="tx1">
                    <a:lumMod val="50000"/>
                  </a:schemeClr>
                </a:solidFill>
                <a:latin typeface="Arial"/>
              </a:rPr>
              <a:t>có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Arial"/>
              </a:rPr>
              <a:t> </a:t>
            </a:r>
            <a:r>
              <a:rPr lang="en-US" sz="1400" dirty="0" err="1">
                <a:solidFill>
                  <a:schemeClr val="tx1">
                    <a:lumMod val="50000"/>
                  </a:schemeClr>
                </a:solidFill>
                <a:latin typeface="Arial"/>
              </a:rPr>
              <a:t>độ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Arial"/>
              </a:rPr>
              <a:t> </a:t>
            </a:r>
            <a:r>
              <a:rPr lang="en-US" sz="1400" dirty="0" err="1">
                <a:solidFill>
                  <a:schemeClr val="tx1">
                    <a:lumMod val="50000"/>
                  </a:schemeClr>
                </a:solidFill>
                <a:latin typeface="Arial"/>
              </a:rPr>
              <a:t>ưu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Arial"/>
              </a:rPr>
              <a:t> </a:t>
            </a:r>
            <a:r>
              <a:rPr lang="en-US" sz="1400" dirty="0" err="1">
                <a:solidFill>
                  <a:schemeClr val="tx1">
                    <a:lumMod val="50000"/>
                  </a:schemeClr>
                </a:solidFill>
                <a:latin typeface="Arial"/>
              </a:rPr>
              <a:t>tiên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Arial"/>
              </a:rPr>
              <a:t> </a:t>
            </a:r>
            <a:r>
              <a:rPr lang="en-US" sz="1400" dirty="0" err="1">
                <a:solidFill>
                  <a:schemeClr val="tx1">
                    <a:lumMod val="50000"/>
                  </a:schemeClr>
                </a:solidFill>
                <a:latin typeface="Arial"/>
              </a:rPr>
              <a:t>cho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Arial"/>
              </a:rPr>
              <a:t> </a:t>
            </a:r>
            <a:r>
              <a:rPr lang="en-US" sz="1400" dirty="0" err="1">
                <a:solidFill>
                  <a:schemeClr val="tx1">
                    <a:lumMod val="50000"/>
                  </a:schemeClr>
                </a:solidFill>
                <a:latin typeface="Arial"/>
              </a:rPr>
              <a:t>các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Arial"/>
              </a:rPr>
              <a:t> </a:t>
            </a:r>
            <a:r>
              <a:rPr lang="en-US" sz="1400" dirty="0" err="1">
                <a:solidFill>
                  <a:schemeClr val="tx1">
                    <a:lumMod val="50000"/>
                  </a:schemeClr>
                </a:solidFill>
                <a:latin typeface="Arial"/>
              </a:rPr>
              <a:t>chức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Arial"/>
              </a:rPr>
              <a:t> </a:t>
            </a:r>
            <a:r>
              <a:rPr lang="en-US" sz="1400" dirty="0" err="1">
                <a:solidFill>
                  <a:schemeClr val="tx1">
                    <a:lumMod val="50000"/>
                  </a:schemeClr>
                </a:solidFill>
                <a:latin typeface="Arial"/>
              </a:rPr>
              <a:t>năng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Arial"/>
              </a:rPr>
              <a:t> </a:t>
            </a:r>
            <a:r>
              <a:rPr lang="en-US" sz="1400" dirty="0" err="1">
                <a:solidFill>
                  <a:schemeClr val="tx1">
                    <a:lumMod val="50000"/>
                  </a:schemeClr>
                </a:solidFill>
                <a:latin typeface="Arial"/>
              </a:rPr>
              <a:t>không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Arial"/>
              </a:rPr>
              <a:t>?</a:t>
            </a:r>
          </a:p>
          <a:p>
            <a:pPr marL="0" indent="0">
              <a:lnSpc>
                <a:spcPct val="114999"/>
              </a:lnSpc>
              <a:buNone/>
            </a:pP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Arial"/>
              </a:rPr>
              <a:t>- </a:t>
            </a:r>
            <a:r>
              <a:rPr lang="en-US" sz="1400" dirty="0" err="1">
                <a:solidFill>
                  <a:schemeClr val="tx1">
                    <a:lumMod val="50000"/>
                  </a:schemeClr>
                </a:solidFill>
                <a:latin typeface="Arial"/>
              </a:rPr>
              <a:t>Mục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Arial"/>
              </a:rPr>
              <a:t> </a:t>
            </a:r>
            <a:r>
              <a:rPr lang="en-US" sz="1400" dirty="0" err="1">
                <a:solidFill>
                  <a:schemeClr val="tx1">
                    <a:lumMod val="50000"/>
                  </a:schemeClr>
                </a:solidFill>
                <a:latin typeface="Arial"/>
              </a:rPr>
              <a:t>tiêu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Arial"/>
              </a:rPr>
              <a:t> </a:t>
            </a:r>
            <a:r>
              <a:rPr lang="en-US" sz="1400" dirty="0" err="1">
                <a:solidFill>
                  <a:schemeClr val="tx1">
                    <a:lumMod val="50000"/>
                  </a:schemeClr>
                </a:solidFill>
                <a:latin typeface="Arial"/>
              </a:rPr>
              <a:t>của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Arial"/>
              </a:rPr>
              <a:t> </a:t>
            </a:r>
            <a:r>
              <a:rPr lang="en-US" sz="1400" dirty="0" err="1">
                <a:solidFill>
                  <a:schemeClr val="tx1">
                    <a:lumMod val="50000"/>
                  </a:schemeClr>
                </a:solidFill>
                <a:latin typeface="Arial"/>
              </a:rPr>
              <a:t>dự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Arial"/>
              </a:rPr>
              <a:t> </a:t>
            </a:r>
            <a:r>
              <a:rPr lang="en-US" sz="1400" dirty="0" err="1">
                <a:solidFill>
                  <a:schemeClr val="tx1">
                    <a:lumMod val="50000"/>
                  </a:schemeClr>
                </a:solidFill>
                <a:latin typeface="Arial"/>
              </a:rPr>
              <a:t>án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Arial"/>
              </a:rPr>
              <a:t> </a:t>
            </a:r>
            <a:r>
              <a:rPr lang="en-US" sz="1400" dirty="0" err="1">
                <a:solidFill>
                  <a:schemeClr val="tx1">
                    <a:lumMod val="50000"/>
                  </a:schemeClr>
                </a:solidFill>
                <a:latin typeface="Arial"/>
              </a:rPr>
              <a:t>là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Arial"/>
              </a:rPr>
              <a:t> </a:t>
            </a:r>
            <a:r>
              <a:rPr lang="en-US" sz="1400" dirty="0" err="1">
                <a:solidFill>
                  <a:schemeClr val="tx1">
                    <a:lumMod val="50000"/>
                  </a:schemeClr>
                </a:solidFill>
                <a:latin typeface="Arial"/>
              </a:rPr>
              <a:t>gì</a:t>
            </a:r>
            <a:endParaRPr lang="en-US" sz="1400" dirty="0">
              <a:solidFill>
                <a:schemeClr val="tx1">
                  <a:lumMod val="50000"/>
                </a:schemeClr>
              </a:solidFill>
              <a:latin typeface="Arial"/>
            </a:endParaRPr>
          </a:p>
          <a:p>
            <a:pPr marL="0" indent="0">
              <a:lnSpc>
                <a:spcPct val="114999"/>
              </a:lnSpc>
              <a:buNone/>
            </a:pP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Arial"/>
              </a:rPr>
              <a:t>- </a:t>
            </a:r>
            <a:r>
              <a:rPr lang="en-US" sz="1400" dirty="0" err="1">
                <a:solidFill>
                  <a:schemeClr val="tx1">
                    <a:lumMod val="50000"/>
                  </a:schemeClr>
                </a:solidFill>
                <a:latin typeface="Arial"/>
              </a:rPr>
              <a:t>Bạn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Arial"/>
              </a:rPr>
              <a:t> </a:t>
            </a:r>
            <a:r>
              <a:rPr lang="en-US" sz="1400" dirty="0" err="1">
                <a:solidFill>
                  <a:schemeClr val="tx1">
                    <a:lumMod val="50000"/>
                  </a:schemeClr>
                </a:solidFill>
                <a:latin typeface="Arial"/>
              </a:rPr>
              <a:t>có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Arial"/>
              </a:rPr>
              <a:t> </a:t>
            </a:r>
            <a:r>
              <a:rPr lang="en-US" sz="1400" dirty="0" err="1">
                <a:solidFill>
                  <a:schemeClr val="tx1">
                    <a:lumMod val="50000"/>
                  </a:schemeClr>
                </a:solidFill>
                <a:latin typeface="Arial"/>
              </a:rPr>
              <a:t>yêu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Arial"/>
              </a:rPr>
              <a:t> </a:t>
            </a:r>
            <a:r>
              <a:rPr lang="en-US" sz="1400" dirty="0" err="1">
                <a:solidFill>
                  <a:schemeClr val="tx1">
                    <a:lumMod val="50000"/>
                  </a:schemeClr>
                </a:solidFill>
                <a:latin typeface="Arial"/>
              </a:rPr>
              <a:t>cầu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Arial"/>
              </a:rPr>
              <a:t> </a:t>
            </a:r>
            <a:r>
              <a:rPr lang="en-US" sz="1400" dirty="0" err="1">
                <a:solidFill>
                  <a:schemeClr val="tx1">
                    <a:lumMod val="50000"/>
                  </a:schemeClr>
                </a:solidFill>
                <a:latin typeface="Arial"/>
              </a:rPr>
              <a:t>gì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Arial"/>
              </a:rPr>
              <a:t> </a:t>
            </a:r>
            <a:r>
              <a:rPr lang="en-US" sz="1400" dirty="0" err="1">
                <a:solidFill>
                  <a:schemeClr val="tx1">
                    <a:lumMod val="50000"/>
                  </a:schemeClr>
                </a:solidFill>
                <a:latin typeface="Arial"/>
              </a:rPr>
              <a:t>về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Arial"/>
              </a:rPr>
              <a:t> </a:t>
            </a:r>
            <a:r>
              <a:rPr lang="en-US" sz="1400" dirty="0" err="1">
                <a:solidFill>
                  <a:schemeClr val="tx1">
                    <a:lumMod val="50000"/>
                  </a:schemeClr>
                </a:solidFill>
                <a:latin typeface="Arial"/>
              </a:rPr>
              <a:t>giao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Arial"/>
              </a:rPr>
              <a:t> </a:t>
            </a:r>
            <a:r>
              <a:rPr lang="en-US" sz="1400" dirty="0" err="1">
                <a:solidFill>
                  <a:schemeClr val="tx1">
                    <a:lumMod val="50000"/>
                  </a:schemeClr>
                </a:solidFill>
                <a:latin typeface="Arial"/>
              </a:rPr>
              <a:t>diện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Arial"/>
              </a:rPr>
              <a:t> </a:t>
            </a:r>
            <a:r>
              <a:rPr lang="en-US" sz="1400" dirty="0" err="1">
                <a:solidFill>
                  <a:schemeClr val="tx1">
                    <a:lumMod val="50000"/>
                  </a:schemeClr>
                </a:solidFill>
                <a:latin typeface="Arial"/>
              </a:rPr>
              <a:t>của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Arial"/>
              </a:rPr>
              <a:t> </a:t>
            </a:r>
            <a:r>
              <a:rPr lang="en-US" sz="1400" dirty="0" err="1">
                <a:solidFill>
                  <a:schemeClr val="tx1">
                    <a:lumMod val="50000"/>
                  </a:schemeClr>
                </a:solidFill>
                <a:latin typeface="Arial"/>
              </a:rPr>
              <a:t>hệ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Arial"/>
              </a:rPr>
              <a:t> </a:t>
            </a:r>
            <a:r>
              <a:rPr lang="en-US" sz="1400" dirty="0" err="1">
                <a:solidFill>
                  <a:schemeClr val="tx1">
                    <a:lumMod val="50000"/>
                  </a:schemeClr>
                </a:solidFill>
                <a:latin typeface="Arial"/>
              </a:rPr>
              <a:t>thống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Arial"/>
              </a:rPr>
              <a:t> </a:t>
            </a:r>
            <a:r>
              <a:rPr lang="en-US" sz="1400" dirty="0" err="1">
                <a:solidFill>
                  <a:schemeClr val="tx1">
                    <a:lumMod val="50000"/>
                  </a:schemeClr>
                </a:solidFill>
                <a:latin typeface="Arial"/>
              </a:rPr>
              <a:t>không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Arial"/>
              </a:rPr>
              <a:t>, hay </a:t>
            </a:r>
            <a:r>
              <a:rPr lang="en-US" sz="1400" dirty="0" err="1">
                <a:solidFill>
                  <a:schemeClr val="tx1">
                    <a:lumMod val="50000"/>
                  </a:schemeClr>
                </a:solidFill>
                <a:latin typeface="Arial"/>
              </a:rPr>
              <a:t>các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Arial"/>
              </a:rPr>
              <a:t> </a:t>
            </a:r>
            <a:r>
              <a:rPr lang="en-US" sz="1400" dirty="0" err="1">
                <a:solidFill>
                  <a:schemeClr val="tx1">
                    <a:lumMod val="50000"/>
                  </a:schemeClr>
                </a:solidFill>
                <a:latin typeface="Arial"/>
              </a:rPr>
              <a:t>sản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Arial"/>
              </a:rPr>
              <a:t> </a:t>
            </a:r>
            <a:r>
              <a:rPr lang="en-US" sz="1400" dirty="0" err="1">
                <a:solidFill>
                  <a:schemeClr val="tx1">
                    <a:lumMod val="50000"/>
                  </a:schemeClr>
                </a:solidFill>
                <a:latin typeface="Arial"/>
              </a:rPr>
              <a:t>phẩm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Arial"/>
              </a:rPr>
              <a:t> </a:t>
            </a:r>
            <a:r>
              <a:rPr lang="en-US" sz="1400" dirty="0" err="1">
                <a:solidFill>
                  <a:schemeClr val="tx1">
                    <a:lumMod val="50000"/>
                  </a:schemeClr>
                </a:solidFill>
                <a:latin typeface="Arial"/>
              </a:rPr>
              <a:t>tương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Arial"/>
              </a:rPr>
              <a:t> </a:t>
            </a:r>
            <a:r>
              <a:rPr lang="en-US" sz="1400" dirty="0" err="1">
                <a:solidFill>
                  <a:schemeClr val="tx1">
                    <a:lumMod val="50000"/>
                  </a:schemeClr>
                </a:solidFill>
                <a:latin typeface="Arial"/>
              </a:rPr>
              <a:t>tự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Arial"/>
              </a:rPr>
              <a:t> </a:t>
            </a:r>
          </a:p>
          <a:p>
            <a:pPr marL="0" indent="0">
              <a:lnSpc>
                <a:spcPct val="114999"/>
              </a:lnSpc>
              <a:buNone/>
            </a:pP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Arial"/>
              </a:rPr>
              <a:t>- </a:t>
            </a:r>
            <a:r>
              <a:rPr lang="en-US" sz="1400" dirty="0" err="1">
                <a:solidFill>
                  <a:schemeClr val="tx1">
                    <a:lumMod val="50000"/>
                  </a:schemeClr>
                </a:solidFill>
                <a:latin typeface="Arial"/>
              </a:rPr>
              <a:t>Bạn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Arial"/>
              </a:rPr>
              <a:t> </a:t>
            </a:r>
            <a:r>
              <a:rPr lang="en-US" sz="1400" dirty="0" err="1">
                <a:solidFill>
                  <a:schemeClr val="tx1">
                    <a:lumMod val="50000"/>
                  </a:schemeClr>
                </a:solidFill>
                <a:latin typeface="Arial"/>
              </a:rPr>
              <a:t>có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Arial"/>
              </a:rPr>
              <a:t> </a:t>
            </a:r>
            <a:r>
              <a:rPr lang="en-US" sz="1400" dirty="0" err="1">
                <a:solidFill>
                  <a:schemeClr val="tx1">
                    <a:lumMod val="50000"/>
                  </a:schemeClr>
                </a:solidFill>
                <a:latin typeface="Arial"/>
              </a:rPr>
              <a:t>yêu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Arial"/>
              </a:rPr>
              <a:t> </a:t>
            </a:r>
            <a:r>
              <a:rPr lang="en-US" sz="1400" dirty="0" err="1">
                <a:solidFill>
                  <a:schemeClr val="tx1">
                    <a:lumMod val="50000"/>
                  </a:schemeClr>
                </a:solidFill>
                <a:latin typeface="Arial"/>
              </a:rPr>
              <a:t>cầu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Arial"/>
              </a:rPr>
              <a:t> </a:t>
            </a:r>
            <a:r>
              <a:rPr lang="en-US" sz="1400" dirty="0" err="1">
                <a:solidFill>
                  <a:schemeClr val="tx1">
                    <a:lumMod val="50000"/>
                  </a:schemeClr>
                </a:solidFill>
                <a:latin typeface="Arial"/>
              </a:rPr>
              <a:t>gì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Arial"/>
              </a:rPr>
              <a:t> </a:t>
            </a:r>
            <a:r>
              <a:rPr lang="en-US" sz="1400" dirty="0" err="1">
                <a:solidFill>
                  <a:schemeClr val="tx1">
                    <a:lumMod val="50000"/>
                  </a:schemeClr>
                </a:solidFill>
                <a:latin typeface="Arial"/>
              </a:rPr>
              <a:t>về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Arial"/>
              </a:rPr>
              <a:t> logo hay </a:t>
            </a:r>
            <a:r>
              <a:rPr lang="en-US" sz="1400" dirty="0" err="1">
                <a:solidFill>
                  <a:schemeClr val="tx1">
                    <a:lumMod val="50000"/>
                  </a:schemeClr>
                </a:solidFill>
                <a:latin typeface="Arial"/>
              </a:rPr>
              <a:t>ngôn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Arial"/>
              </a:rPr>
              <a:t> </a:t>
            </a:r>
            <a:r>
              <a:rPr lang="en-US" sz="1400" dirty="0" err="1">
                <a:solidFill>
                  <a:schemeClr val="tx1">
                    <a:lumMod val="50000"/>
                  </a:schemeClr>
                </a:solidFill>
                <a:latin typeface="Arial"/>
              </a:rPr>
              <a:t>ngữ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Arial"/>
              </a:rPr>
              <a:t> </a:t>
            </a:r>
            <a:r>
              <a:rPr lang="en-US" sz="1400" dirty="0" err="1">
                <a:solidFill>
                  <a:schemeClr val="tx1">
                    <a:lumMod val="50000"/>
                  </a:schemeClr>
                </a:solidFill>
                <a:latin typeface="Arial"/>
              </a:rPr>
              <a:t>của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Arial"/>
              </a:rPr>
              <a:t> </a:t>
            </a:r>
            <a:r>
              <a:rPr lang="en-US" sz="1400" dirty="0" err="1">
                <a:solidFill>
                  <a:schemeClr val="tx1">
                    <a:lumMod val="50000"/>
                  </a:schemeClr>
                </a:solidFill>
                <a:latin typeface="Arial"/>
              </a:rPr>
              <a:t>hệ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Arial"/>
              </a:rPr>
              <a:t> </a:t>
            </a:r>
            <a:r>
              <a:rPr lang="en-US" sz="1400" dirty="0" err="1">
                <a:solidFill>
                  <a:schemeClr val="tx1">
                    <a:lumMod val="50000"/>
                  </a:schemeClr>
                </a:solidFill>
                <a:latin typeface="Arial"/>
              </a:rPr>
              <a:t>thống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Arial"/>
              </a:rPr>
              <a:t> hay </a:t>
            </a:r>
            <a:r>
              <a:rPr lang="en-US" sz="1400" dirty="0" err="1">
                <a:solidFill>
                  <a:schemeClr val="tx1">
                    <a:lumMod val="50000"/>
                  </a:schemeClr>
                </a:solidFill>
                <a:latin typeface="Arial"/>
              </a:rPr>
              <a:t>không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Arial"/>
              </a:rPr>
              <a:t>?</a:t>
            </a:r>
          </a:p>
          <a:p>
            <a:pPr marL="0" indent="0">
              <a:lnSpc>
                <a:spcPct val="114999"/>
              </a:lnSpc>
              <a:buNone/>
            </a:pP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Arial"/>
              </a:rPr>
              <a:t>- </a:t>
            </a:r>
            <a:r>
              <a:rPr lang="en-US" sz="1400" dirty="0" err="1">
                <a:solidFill>
                  <a:schemeClr val="tx1">
                    <a:lumMod val="50000"/>
                  </a:schemeClr>
                </a:solidFill>
                <a:latin typeface="Arial"/>
              </a:rPr>
              <a:t>Dự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Arial"/>
              </a:rPr>
              <a:t> </a:t>
            </a:r>
            <a:r>
              <a:rPr lang="en-US" sz="1400" dirty="0" err="1">
                <a:solidFill>
                  <a:schemeClr val="tx1">
                    <a:lumMod val="50000"/>
                  </a:schemeClr>
                </a:solidFill>
                <a:latin typeface="Arial"/>
              </a:rPr>
              <a:t>án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Arial"/>
              </a:rPr>
              <a:t> </a:t>
            </a:r>
            <a:r>
              <a:rPr lang="en-US" sz="1400" dirty="0" err="1">
                <a:solidFill>
                  <a:schemeClr val="tx1">
                    <a:lumMod val="50000"/>
                  </a:schemeClr>
                </a:solidFill>
                <a:latin typeface="Arial"/>
              </a:rPr>
              <a:t>này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Arial"/>
              </a:rPr>
              <a:t> </a:t>
            </a:r>
            <a:r>
              <a:rPr lang="en-US" sz="1400" dirty="0" err="1">
                <a:solidFill>
                  <a:schemeClr val="tx1">
                    <a:lumMod val="50000"/>
                  </a:schemeClr>
                </a:solidFill>
                <a:latin typeface="Arial"/>
              </a:rPr>
              <a:t>phát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Arial"/>
              </a:rPr>
              <a:t> </a:t>
            </a:r>
            <a:r>
              <a:rPr lang="en-US" sz="1400" dirty="0" err="1">
                <a:solidFill>
                  <a:schemeClr val="tx1">
                    <a:lumMod val="50000"/>
                  </a:schemeClr>
                </a:solidFill>
                <a:latin typeface="Arial"/>
              </a:rPr>
              <a:t>hành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Arial"/>
              </a:rPr>
              <a:t> </a:t>
            </a:r>
            <a:r>
              <a:rPr lang="en-US" sz="1400" dirty="0" err="1">
                <a:solidFill>
                  <a:schemeClr val="tx1">
                    <a:lumMod val="50000"/>
                  </a:schemeClr>
                </a:solidFill>
                <a:latin typeface="Arial"/>
              </a:rPr>
              <a:t>trên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Arial"/>
              </a:rPr>
              <a:t> </a:t>
            </a:r>
            <a:r>
              <a:rPr lang="en-US" sz="1400" dirty="0" err="1">
                <a:solidFill>
                  <a:schemeClr val="tx1">
                    <a:lumMod val="50000"/>
                  </a:schemeClr>
                </a:solidFill>
                <a:latin typeface="Arial"/>
              </a:rPr>
              <a:t>nền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Arial"/>
              </a:rPr>
              <a:t> </a:t>
            </a:r>
            <a:r>
              <a:rPr lang="en-US" sz="1400" dirty="0" err="1">
                <a:solidFill>
                  <a:schemeClr val="tx1">
                    <a:lumMod val="50000"/>
                  </a:schemeClr>
                </a:solidFill>
                <a:latin typeface="Arial"/>
              </a:rPr>
              <a:t>tảng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Arial"/>
              </a:rPr>
              <a:t> </a:t>
            </a:r>
            <a:r>
              <a:rPr lang="en-US" sz="1400" dirty="0" err="1">
                <a:solidFill>
                  <a:schemeClr val="tx1">
                    <a:lumMod val="50000"/>
                  </a:schemeClr>
                </a:solidFill>
                <a:latin typeface="Arial"/>
              </a:rPr>
              <a:t>gì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Arial"/>
              </a:rPr>
              <a:t> website hay app? </a:t>
            </a:r>
          </a:p>
          <a:p>
            <a:pPr marL="0" indent="0">
              <a:lnSpc>
                <a:spcPct val="114999"/>
              </a:lnSpc>
              <a:buNone/>
            </a:pPr>
            <a:endParaRPr lang="en-US" sz="1400" dirty="0">
              <a:solidFill>
                <a:schemeClr val="tx1">
                  <a:lumMod val="50000"/>
                </a:schemeClr>
              </a:solidFill>
              <a:latin typeface="Arial"/>
            </a:endParaRPr>
          </a:p>
          <a:p>
            <a:pPr marL="0" indent="0">
              <a:lnSpc>
                <a:spcPct val="114999"/>
              </a:lnSpc>
              <a:buNone/>
            </a:pPr>
            <a:endParaRPr lang="en-US" dirty="0">
              <a:latin typeface="Arial"/>
            </a:endParaRPr>
          </a:p>
        </p:txBody>
      </p:sp>
      <p:sp>
        <p:nvSpPr>
          <p:cNvPr id="183" name="Google Shape;183;p22"/>
          <p:cNvSpPr txBox="1">
            <a:spLocks noGrp="1"/>
          </p:cNvSpPr>
          <p:nvPr>
            <p:ph type="title"/>
          </p:nvPr>
        </p:nvSpPr>
        <p:spPr>
          <a:xfrm>
            <a:off x="706859" y="689138"/>
            <a:ext cx="6602100" cy="749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"/>
              <a:t>KHẢO SÁT DỰ ÁN</a:t>
            </a:r>
            <a:endParaRPr/>
          </a:p>
        </p:txBody>
      </p:sp>
      <p:sp>
        <p:nvSpPr>
          <p:cNvPr id="185" name="Google Shape;185;p22"/>
          <p:cNvSpPr txBox="1">
            <a:spLocks noGrp="1"/>
          </p:cNvSpPr>
          <p:nvPr>
            <p:ph type="sldNum" idx="12"/>
          </p:nvPr>
        </p:nvSpPr>
        <p:spPr>
          <a:xfrm>
            <a:off x="8603825" y="4730500"/>
            <a:ext cx="349200" cy="279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sp>
        <p:nvSpPr>
          <p:cNvPr id="5" name="Google Shape;182;p22">
            <a:extLst>
              <a:ext uri="{FF2B5EF4-FFF2-40B4-BE49-F238E27FC236}">
                <a16:creationId xmlns:a16="http://schemas.microsoft.com/office/drawing/2014/main" id="{64C28F0C-A403-6085-7DFC-DFA8C798A579}"/>
              </a:ext>
            </a:extLst>
          </p:cNvPr>
          <p:cNvSpPr txBox="1">
            <a:spLocks/>
          </p:cNvSpPr>
          <p:nvPr/>
        </p:nvSpPr>
        <p:spPr>
          <a:xfrm>
            <a:off x="877408" y="1221312"/>
            <a:ext cx="2280288" cy="4322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ews Cycle"/>
              <a:buChar char="•"/>
              <a:defRPr sz="18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1pPr>
            <a:lvl2pPr marL="914400" marR="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ews Cycle"/>
              <a:buChar char="•"/>
              <a:defRPr sz="18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2pPr>
            <a:lvl3pPr marL="1371600" marR="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News Cycle"/>
              <a:buChar char="•"/>
              <a:defRPr sz="18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3pPr>
            <a:lvl4pPr marL="1828800" marR="0" lvl="3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News Cycle"/>
              <a:buChar char="•"/>
              <a:defRPr sz="18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4pPr>
            <a:lvl5pPr marL="2286000" marR="0" lvl="4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ews Cycle"/>
              <a:buChar char="○"/>
              <a:defRPr sz="18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5pPr>
            <a:lvl6pPr marL="2743200" marR="0" lvl="5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ews Cycle"/>
              <a:buChar char="■"/>
              <a:defRPr sz="18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6pPr>
            <a:lvl7pPr marL="3200400" marR="0" lvl="6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ews Cycle"/>
              <a:buChar char="●"/>
              <a:defRPr sz="18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7pPr>
            <a:lvl8pPr marL="3657600" marR="0" lvl="7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ews Cycle"/>
              <a:buChar char="○"/>
              <a:defRPr sz="18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8pPr>
            <a:lvl9pPr marL="4114800" marR="0" lvl="8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ews Cycle"/>
              <a:buChar char="■"/>
              <a:defRPr sz="18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9pPr>
          </a:lstStyle>
          <a:p>
            <a:pPr marL="0" indent="0">
              <a:buNone/>
            </a:pPr>
            <a:r>
              <a:rPr lang="en-US" b="1" dirty="0"/>
              <a:t> </a:t>
            </a:r>
            <a:r>
              <a:rPr lang="en-US" sz="2000" b="1" dirty="0" err="1">
                <a:latin typeface="Arial"/>
              </a:rPr>
              <a:t>Câu</a:t>
            </a:r>
            <a:r>
              <a:rPr lang="en-US" sz="2000" b="1" dirty="0">
                <a:latin typeface="Arial"/>
              </a:rPr>
              <a:t> </a:t>
            </a:r>
            <a:r>
              <a:rPr lang="en-US" sz="2000" b="1" dirty="0" err="1">
                <a:latin typeface="Arial"/>
              </a:rPr>
              <a:t>hỏi</a:t>
            </a:r>
            <a:r>
              <a:rPr lang="en-US" sz="2000" b="1" dirty="0">
                <a:latin typeface="Arial"/>
              </a:rPr>
              <a:t> </a:t>
            </a:r>
            <a:r>
              <a:rPr lang="en-US" sz="2000" b="1" dirty="0" err="1">
                <a:latin typeface="Arial"/>
              </a:rPr>
              <a:t>khảo</a:t>
            </a:r>
            <a:r>
              <a:rPr lang="en-US" sz="2000" b="1" dirty="0">
                <a:latin typeface="Arial"/>
              </a:rPr>
              <a:t> </a:t>
            </a:r>
            <a:r>
              <a:rPr lang="en-US" sz="2000" b="1" dirty="0" err="1">
                <a:latin typeface="Arial"/>
              </a:rPr>
              <a:t>sát</a:t>
            </a:r>
            <a:r>
              <a:rPr lang="en-US" b="1" dirty="0"/>
              <a:t> </a:t>
            </a:r>
          </a:p>
          <a:p>
            <a:pPr marL="0" indent="0">
              <a:lnSpc>
                <a:spcPct val="114999"/>
              </a:lnSpc>
              <a:buFont typeface="News Cycle"/>
              <a:buNone/>
            </a:pPr>
            <a:endParaRPr lang="en-US" b="1" dirty="0"/>
          </a:p>
          <a:p>
            <a:pPr marL="0" indent="0">
              <a:lnSpc>
                <a:spcPct val="114999"/>
              </a:lnSpc>
              <a:buFont typeface="News Cycle"/>
              <a:buNone/>
            </a:pPr>
            <a:endParaRPr 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17FEF9-CAB7-374B-6744-CD982D59080D}"/>
              </a:ext>
            </a:extLst>
          </p:cNvPr>
          <p:cNvSpPr txBox="1"/>
          <p:nvPr/>
        </p:nvSpPr>
        <p:spPr>
          <a:xfrm>
            <a:off x="4714504" y="1875559"/>
            <a:ext cx="4353790" cy="39733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14999"/>
              </a:lnSpc>
              <a:spcBef>
                <a:spcPts val="600"/>
              </a:spcBef>
            </a:pPr>
            <a:r>
              <a:rPr lang="en-US"/>
              <a:t>- </a:t>
            </a:r>
            <a:r>
              <a:rPr lang="en-US" err="1"/>
              <a:t>Thời</a:t>
            </a:r>
            <a:r>
              <a:rPr lang="en-US"/>
              <a:t> </a:t>
            </a:r>
            <a:r>
              <a:rPr lang="en-US" err="1"/>
              <a:t>gian</a:t>
            </a:r>
            <a:r>
              <a:rPr lang="en-US"/>
              <a:t> </a:t>
            </a:r>
            <a:r>
              <a:rPr lang="en-US" err="1"/>
              <a:t>phát</a:t>
            </a:r>
            <a:r>
              <a:rPr lang="en-US"/>
              <a:t> </a:t>
            </a:r>
            <a:r>
              <a:rPr lang="en-US" err="1"/>
              <a:t>hành</a:t>
            </a:r>
            <a:r>
              <a:rPr lang="en-US"/>
              <a:t> </a:t>
            </a:r>
            <a:r>
              <a:rPr lang="en-US" err="1"/>
              <a:t>của</a:t>
            </a:r>
            <a:r>
              <a:rPr lang="en-US"/>
              <a:t> </a:t>
            </a:r>
            <a:r>
              <a:rPr lang="en-US" err="1"/>
              <a:t>dự</a:t>
            </a:r>
            <a:r>
              <a:rPr lang="en-US"/>
              <a:t> </a:t>
            </a:r>
            <a:r>
              <a:rPr lang="en-US" err="1"/>
              <a:t>án</a:t>
            </a:r>
            <a:r>
              <a:rPr lang="en-US"/>
              <a:t> </a:t>
            </a:r>
            <a:r>
              <a:rPr lang="en-US" err="1"/>
              <a:t>là</a:t>
            </a:r>
            <a:r>
              <a:rPr lang="en-US"/>
              <a:t> </a:t>
            </a:r>
            <a:r>
              <a:rPr lang="en-US" err="1"/>
              <a:t>lúc</a:t>
            </a:r>
            <a:r>
              <a:rPr lang="en-US"/>
              <a:t> </a:t>
            </a:r>
            <a:r>
              <a:rPr lang="en-US" err="1"/>
              <a:t>nào</a:t>
            </a:r>
            <a:r>
              <a:rPr lang="en-US"/>
              <a:t> :</a:t>
            </a:r>
          </a:p>
          <a:p>
            <a:pPr>
              <a:lnSpc>
                <a:spcPct val="114999"/>
              </a:lnSpc>
              <a:spcBef>
                <a:spcPts val="600"/>
              </a:spcBef>
            </a:pPr>
            <a:r>
              <a:rPr lang="en-US"/>
              <a:t>- </a:t>
            </a:r>
            <a:r>
              <a:rPr lang="en-US" err="1"/>
              <a:t>Kế</a:t>
            </a:r>
            <a:r>
              <a:rPr lang="en-US"/>
              <a:t> </a:t>
            </a:r>
            <a:r>
              <a:rPr lang="en-US" err="1"/>
              <a:t>hoạch</a:t>
            </a:r>
            <a:r>
              <a:rPr lang="en-US"/>
              <a:t> chi </a:t>
            </a:r>
            <a:r>
              <a:rPr lang="en-US" err="1"/>
              <a:t>tiết</a:t>
            </a:r>
            <a:r>
              <a:rPr lang="en-US"/>
              <a:t> </a:t>
            </a:r>
            <a:r>
              <a:rPr lang="en-US" err="1"/>
              <a:t>cho</a:t>
            </a:r>
            <a:r>
              <a:rPr lang="en-US"/>
              <a:t> </a:t>
            </a:r>
            <a:r>
              <a:rPr lang="en-US" err="1"/>
              <a:t>dự</a:t>
            </a:r>
            <a:r>
              <a:rPr lang="en-US"/>
              <a:t> </a:t>
            </a:r>
            <a:r>
              <a:rPr lang="en-US" err="1"/>
              <a:t>án</a:t>
            </a:r>
            <a:r>
              <a:rPr lang="en-US"/>
              <a:t>?</a:t>
            </a:r>
          </a:p>
          <a:p>
            <a:pPr>
              <a:lnSpc>
                <a:spcPct val="114999"/>
              </a:lnSpc>
              <a:spcBef>
                <a:spcPts val="600"/>
              </a:spcBef>
            </a:pPr>
            <a:r>
              <a:rPr lang="en-US"/>
              <a:t>- Chi </a:t>
            </a:r>
            <a:r>
              <a:rPr lang="en-US" err="1"/>
              <a:t>phí</a:t>
            </a:r>
            <a:r>
              <a:rPr lang="en-US"/>
              <a:t> </a:t>
            </a:r>
            <a:r>
              <a:rPr lang="en-US" err="1"/>
              <a:t>của</a:t>
            </a:r>
            <a:r>
              <a:rPr lang="en-US"/>
              <a:t> </a:t>
            </a:r>
            <a:r>
              <a:rPr lang="en-US" err="1"/>
              <a:t>dự</a:t>
            </a:r>
            <a:r>
              <a:rPr lang="en-US"/>
              <a:t> </a:t>
            </a:r>
            <a:r>
              <a:rPr lang="en-US" err="1"/>
              <a:t>án</a:t>
            </a:r>
            <a:r>
              <a:rPr lang="en-US"/>
              <a:t>?</a:t>
            </a:r>
          </a:p>
          <a:p>
            <a:pPr>
              <a:lnSpc>
                <a:spcPct val="114999"/>
              </a:lnSpc>
              <a:spcBef>
                <a:spcPts val="600"/>
              </a:spcBef>
            </a:pPr>
            <a:r>
              <a:rPr lang="en-US"/>
              <a:t>- </a:t>
            </a:r>
            <a:r>
              <a:rPr lang="en-US" err="1"/>
              <a:t>Giờ</a:t>
            </a:r>
            <a:r>
              <a:rPr lang="en-US"/>
              <a:t> </a:t>
            </a:r>
            <a:r>
              <a:rPr lang="en-US" err="1"/>
              <a:t>làm</a:t>
            </a:r>
            <a:r>
              <a:rPr lang="en-US"/>
              <a:t> </a:t>
            </a:r>
            <a:r>
              <a:rPr lang="en-US" err="1"/>
              <a:t>việc</a:t>
            </a:r>
            <a:r>
              <a:rPr lang="en-US"/>
              <a:t> </a:t>
            </a:r>
            <a:r>
              <a:rPr lang="en-US" err="1"/>
              <a:t>của</a:t>
            </a:r>
            <a:r>
              <a:rPr lang="en-US"/>
              <a:t> </a:t>
            </a:r>
            <a:r>
              <a:rPr lang="en-US" err="1"/>
              <a:t>bệnh</a:t>
            </a:r>
            <a:r>
              <a:rPr lang="en-US"/>
              <a:t> </a:t>
            </a:r>
            <a:r>
              <a:rPr lang="en-US" err="1"/>
              <a:t>viện</a:t>
            </a:r>
            <a:r>
              <a:rPr lang="en-US"/>
              <a:t> </a:t>
            </a:r>
            <a:r>
              <a:rPr lang="en-US" err="1"/>
              <a:t>như</a:t>
            </a:r>
            <a:r>
              <a:rPr lang="en-US"/>
              <a:t> </a:t>
            </a:r>
            <a:r>
              <a:rPr lang="en-US" err="1"/>
              <a:t>thế</a:t>
            </a:r>
            <a:r>
              <a:rPr lang="en-US"/>
              <a:t> </a:t>
            </a:r>
            <a:r>
              <a:rPr lang="en-US" err="1"/>
              <a:t>nào</a:t>
            </a:r>
            <a:r>
              <a:rPr lang="en-US"/>
              <a:t>?</a:t>
            </a:r>
          </a:p>
          <a:p>
            <a:pPr>
              <a:lnSpc>
                <a:spcPct val="114999"/>
              </a:lnSpc>
              <a:spcBef>
                <a:spcPts val="600"/>
              </a:spcBef>
            </a:pPr>
            <a:r>
              <a:rPr lang="en-US"/>
              <a:t>- Quản </a:t>
            </a:r>
            <a:r>
              <a:rPr lang="en-US" err="1"/>
              <a:t>lý</a:t>
            </a:r>
            <a:r>
              <a:rPr lang="en-US"/>
              <a:t> </a:t>
            </a:r>
            <a:r>
              <a:rPr lang="en-US" err="1"/>
              <a:t>bệnh</a:t>
            </a:r>
            <a:r>
              <a:rPr lang="en-US"/>
              <a:t> </a:t>
            </a:r>
            <a:r>
              <a:rPr lang="en-US" err="1"/>
              <a:t>nhân</a:t>
            </a:r>
            <a:r>
              <a:rPr lang="en-US"/>
              <a:t> </a:t>
            </a:r>
            <a:r>
              <a:rPr lang="en-US" err="1"/>
              <a:t>theo</a:t>
            </a:r>
            <a:r>
              <a:rPr lang="en-US"/>
              <a:t> </a:t>
            </a:r>
            <a:r>
              <a:rPr lang="en-US" err="1"/>
              <a:t>danh</a:t>
            </a:r>
            <a:r>
              <a:rPr lang="en-US"/>
              <a:t> </a:t>
            </a:r>
            <a:r>
              <a:rPr lang="en-US" err="1"/>
              <a:t>mục</a:t>
            </a:r>
            <a:r>
              <a:rPr lang="en-US"/>
              <a:t> hay </a:t>
            </a:r>
            <a:r>
              <a:rPr lang="en-US" err="1"/>
              <a:t>không</a:t>
            </a:r>
            <a:r>
              <a:rPr lang="en-US"/>
              <a:t>, </a:t>
            </a:r>
            <a:r>
              <a:rPr lang="en-US" err="1"/>
              <a:t>thông</a:t>
            </a:r>
            <a:r>
              <a:rPr lang="en-US"/>
              <a:t> tin </a:t>
            </a:r>
            <a:r>
              <a:rPr lang="en-US" err="1"/>
              <a:t>bệnh</a:t>
            </a:r>
            <a:r>
              <a:rPr lang="en-US"/>
              <a:t> </a:t>
            </a:r>
            <a:r>
              <a:rPr lang="en-US" err="1"/>
              <a:t>nhân</a:t>
            </a:r>
            <a:r>
              <a:rPr lang="en-US"/>
              <a:t> </a:t>
            </a:r>
            <a:r>
              <a:rPr lang="en-US" err="1"/>
              <a:t>gồm</a:t>
            </a:r>
            <a:r>
              <a:rPr lang="en-US"/>
              <a:t> </a:t>
            </a:r>
            <a:r>
              <a:rPr lang="en-US" err="1"/>
              <a:t>gì</a:t>
            </a:r>
            <a:r>
              <a:rPr lang="en-US"/>
              <a:t>?</a:t>
            </a:r>
          </a:p>
          <a:p>
            <a:pPr>
              <a:lnSpc>
                <a:spcPct val="114999"/>
              </a:lnSpc>
              <a:spcBef>
                <a:spcPts val="600"/>
              </a:spcBef>
            </a:pPr>
            <a:r>
              <a:rPr lang="en-US"/>
              <a:t>- </a:t>
            </a:r>
            <a:r>
              <a:rPr lang="en-US" err="1"/>
              <a:t>Có</a:t>
            </a:r>
            <a:r>
              <a:rPr lang="en-US"/>
              <a:t> </a:t>
            </a:r>
            <a:r>
              <a:rPr lang="en-US" err="1"/>
              <a:t>lưu</a:t>
            </a:r>
            <a:r>
              <a:rPr lang="en-US"/>
              <a:t> </a:t>
            </a:r>
            <a:r>
              <a:rPr lang="en-US" err="1"/>
              <a:t>trữ</a:t>
            </a:r>
            <a:r>
              <a:rPr lang="en-US"/>
              <a:t> </a:t>
            </a:r>
            <a:r>
              <a:rPr lang="en-US" err="1"/>
              <a:t>số</a:t>
            </a:r>
            <a:r>
              <a:rPr lang="en-US"/>
              <a:t> </a:t>
            </a:r>
            <a:r>
              <a:rPr lang="en-US" err="1"/>
              <a:t>lượng</a:t>
            </a:r>
            <a:r>
              <a:rPr lang="en-US"/>
              <a:t> </a:t>
            </a:r>
            <a:r>
              <a:rPr lang="en-US" err="1"/>
              <a:t>lớn</a:t>
            </a:r>
            <a:r>
              <a:rPr lang="en-US"/>
              <a:t> </a:t>
            </a:r>
            <a:r>
              <a:rPr lang="en-US" err="1"/>
              <a:t>dữ</a:t>
            </a:r>
            <a:r>
              <a:rPr lang="en-US"/>
              <a:t> </a:t>
            </a:r>
            <a:r>
              <a:rPr lang="en-US" err="1"/>
              <a:t>liệu</a:t>
            </a:r>
            <a:r>
              <a:rPr lang="en-US"/>
              <a:t> hay </a:t>
            </a:r>
            <a:r>
              <a:rPr lang="en-US" err="1"/>
              <a:t>không</a:t>
            </a:r>
            <a:r>
              <a:rPr lang="en-US"/>
              <a:t>?</a:t>
            </a:r>
          </a:p>
          <a:p>
            <a:pPr>
              <a:lnSpc>
                <a:spcPct val="114999"/>
              </a:lnSpc>
              <a:spcBef>
                <a:spcPts val="600"/>
              </a:spcBef>
            </a:pPr>
            <a:r>
              <a:rPr lang="en-US"/>
              <a:t>- Thông tin </a:t>
            </a:r>
            <a:r>
              <a:rPr lang="en-US" err="1"/>
              <a:t>có</a:t>
            </a:r>
            <a:r>
              <a:rPr lang="en-US"/>
              <a:t> </a:t>
            </a:r>
            <a:r>
              <a:rPr lang="en-US" err="1"/>
              <a:t>lưu</a:t>
            </a:r>
            <a:r>
              <a:rPr lang="en-US"/>
              <a:t> </a:t>
            </a:r>
            <a:r>
              <a:rPr lang="en-US" err="1"/>
              <a:t>trữ</a:t>
            </a:r>
            <a:r>
              <a:rPr lang="en-US"/>
              <a:t> </a:t>
            </a:r>
            <a:r>
              <a:rPr lang="en-US" err="1"/>
              <a:t>dài</a:t>
            </a:r>
            <a:r>
              <a:rPr lang="en-US"/>
              <a:t> </a:t>
            </a:r>
            <a:r>
              <a:rPr lang="en-US" err="1"/>
              <a:t>hạn</a:t>
            </a:r>
            <a:r>
              <a:rPr lang="en-US"/>
              <a:t> </a:t>
            </a:r>
            <a:r>
              <a:rPr lang="en-US" err="1"/>
              <a:t>không</a:t>
            </a:r>
            <a:r>
              <a:rPr lang="en-US"/>
              <a:t>?</a:t>
            </a:r>
          </a:p>
          <a:p>
            <a:pPr>
              <a:lnSpc>
                <a:spcPct val="114999"/>
              </a:lnSpc>
              <a:spcBef>
                <a:spcPts val="600"/>
              </a:spcBef>
            </a:pPr>
            <a:r>
              <a:rPr lang="en-US"/>
              <a:t>- </a:t>
            </a:r>
            <a:r>
              <a:rPr lang="en-US" err="1"/>
              <a:t>Có</a:t>
            </a:r>
            <a:r>
              <a:rPr lang="en-US"/>
              <a:t> </a:t>
            </a:r>
            <a:r>
              <a:rPr lang="en-US" err="1"/>
              <a:t>tra</a:t>
            </a:r>
            <a:r>
              <a:rPr lang="en-US"/>
              <a:t> </a:t>
            </a:r>
            <a:r>
              <a:rPr lang="en-US" err="1"/>
              <a:t>cứu</a:t>
            </a:r>
            <a:r>
              <a:rPr lang="en-US"/>
              <a:t> </a:t>
            </a:r>
            <a:r>
              <a:rPr lang="en-US" err="1"/>
              <a:t>thông</a:t>
            </a:r>
            <a:r>
              <a:rPr lang="en-US"/>
              <a:t> tin </a:t>
            </a:r>
            <a:r>
              <a:rPr lang="en-US" err="1"/>
              <a:t>dịch</a:t>
            </a:r>
            <a:r>
              <a:rPr lang="en-US"/>
              <a:t> </a:t>
            </a:r>
            <a:r>
              <a:rPr lang="en-US" err="1"/>
              <a:t>vụ</a:t>
            </a:r>
            <a:r>
              <a:rPr lang="en-US"/>
              <a:t>, </a:t>
            </a:r>
            <a:r>
              <a:rPr lang="en-US" err="1"/>
              <a:t>bác</a:t>
            </a:r>
            <a:r>
              <a:rPr lang="en-US"/>
              <a:t> </a:t>
            </a:r>
            <a:r>
              <a:rPr lang="en-US" err="1"/>
              <a:t>sĩ</a:t>
            </a:r>
            <a:r>
              <a:rPr lang="en-US"/>
              <a:t> </a:t>
            </a:r>
            <a:r>
              <a:rPr lang="en-US" err="1"/>
              <a:t>trong</a:t>
            </a:r>
            <a:r>
              <a:rPr lang="en-US"/>
              <a:t> </a:t>
            </a:r>
            <a:r>
              <a:rPr lang="en-US" err="1"/>
              <a:t>thời</a:t>
            </a:r>
            <a:r>
              <a:rPr lang="en-US"/>
              <a:t> </a:t>
            </a:r>
            <a:r>
              <a:rPr lang="en-US" err="1"/>
              <a:t>gian</a:t>
            </a:r>
            <a:r>
              <a:rPr lang="en-US"/>
              <a:t> </a:t>
            </a:r>
            <a:r>
              <a:rPr lang="en-US" err="1"/>
              <a:t>ngắn</a:t>
            </a:r>
            <a:r>
              <a:rPr lang="en-US"/>
              <a:t> </a:t>
            </a:r>
            <a:r>
              <a:rPr lang="en-US" err="1"/>
              <a:t>không</a:t>
            </a:r>
            <a:r>
              <a:rPr lang="en-US"/>
              <a:t>?</a:t>
            </a:r>
            <a:endParaRPr lang="en-US" err="1"/>
          </a:p>
          <a:p>
            <a:pPr>
              <a:lnSpc>
                <a:spcPct val="114999"/>
              </a:lnSpc>
              <a:spcBef>
                <a:spcPts val="600"/>
              </a:spcBef>
            </a:pPr>
            <a:endParaRPr lang="en-US"/>
          </a:p>
          <a:p>
            <a:pPr>
              <a:lnSpc>
                <a:spcPct val="114999"/>
              </a:lnSpc>
              <a:spcBef>
                <a:spcPts val="600"/>
              </a:spcBef>
            </a:pPr>
            <a:endParaRPr lang="en-US"/>
          </a:p>
          <a:p>
            <a:endParaRPr lang="en-US">
              <a:solidFill>
                <a:srgbClr val="2C444E"/>
              </a:solidFill>
              <a:latin typeface="News Cycle"/>
              <a:sym typeface="News Cycle"/>
            </a:endParaRPr>
          </a:p>
        </p:txBody>
      </p:sp>
    </p:spTree>
    <p:extLst>
      <p:ext uri="{BB962C8B-B14F-4D97-AF65-F5344CB8AC3E}">
        <p14:creationId xmlns:p14="http://schemas.microsoft.com/office/powerpoint/2010/main" val="792390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2"/>
          <p:cNvSpPr txBox="1">
            <a:spLocks noGrp="1"/>
          </p:cNvSpPr>
          <p:nvPr>
            <p:ph type="body" idx="1"/>
          </p:nvPr>
        </p:nvSpPr>
        <p:spPr>
          <a:xfrm>
            <a:off x="921941" y="1659215"/>
            <a:ext cx="2280288" cy="3044856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buNone/>
            </a:pPr>
            <a:r>
              <a:rPr lang="en-US" b="1" dirty="0"/>
              <a:t>1. User</a:t>
            </a:r>
          </a:p>
          <a:p>
            <a:pPr marL="0" indent="0">
              <a:lnSpc>
                <a:spcPct val="114999"/>
              </a:lnSpc>
              <a:buNone/>
            </a:pPr>
            <a:r>
              <a:rPr lang="en-US" b="1" dirty="0"/>
              <a:t>2. Business</a:t>
            </a:r>
          </a:p>
          <a:p>
            <a:pPr marL="0" indent="0">
              <a:lnSpc>
                <a:spcPct val="114999"/>
              </a:lnSpc>
              <a:buNone/>
            </a:pPr>
            <a:r>
              <a:rPr lang="en-US" b="1" dirty="0"/>
              <a:t>3. Functions</a:t>
            </a:r>
          </a:p>
          <a:p>
            <a:pPr marL="0" indent="0">
              <a:lnSpc>
                <a:spcPct val="114999"/>
              </a:lnSpc>
              <a:buNone/>
            </a:pPr>
            <a:r>
              <a:rPr lang="en-US" b="1" dirty="0"/>
              <a:t>4. Information DB</a:t>
            </a:r>
          </a:p>
          <a:p>
            <a:pPr marL="0" indent="0">
              <a:lnSpc>
                <a:spcPct val="114999"/>
              </a:lnSpc>
              <a:buNone/>
            </a:pPr>
            <a:r>
              <a:rPr lang="en-US" b="1" dirty="0"/>
              <a:t>5. Local/ Internet</a:t>
            </a:r>
          </a:p>
          <a:p>
            <a:pPr marL="0" indent="0">
              <a:lnSpc>
                <a:spcPct val="114999"/>
              </a:lnSpc>
              <a:buNone/>
            </a:pPr>
            <a:r>
              <a:rPr lang="en-US" b="1" dirty="0"/>
              <a:t>6. Time Release</a:t>
            </a:r>
          </a:p>
          <a:p>
            <a:pPr marL="0" indent="0">
              <a:lnSpc>
                <a:spcPct val="114999"/>
              </a:lnSpc>
              <a:buNone/>
            </a:pPr>
            <a:r>
              <a:rPr lang="en-US" b="1" dirty="0"/>
              <a:t>7. Budget</a:t>
            </a:r>
          </a:p>
          <a:p>
            <a:pPr marL="0" indent="0">
              <a:lnSpc>
                <a:spcPct val="114999"/>
              </a:lnSpc>
              <a:buNone/>
            </a:pPr>
            <a:endParaRPr lang="en-US" b="1" dirty="0"/>
          </a:p>
        </p:txBody>
      </p:sp>
      <p:sp>
        <p:nvSpPr>
          <p:cNvPr id="183" name="Google Shape;183;p22"/>
          <p:cNvSpPr txBox="1">
            <a:spLocks noGrp="1"/>
          </p:cNvSpPr>
          <p:nvPr>
            <p:ph type="title"/>
          </p:nvPr>
        </p:nvSpPr>
        <p:spPr>
          <a:xfrm>
            <a:off x="810767" y="614917"/>
            <a:ext cx="6602100" cy="749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"/>
              <a:t>KHẢO SÁT DỰ ÁN</a:t>
            </a:r>
            <a:endParaRPr/>
          </a:p>
        </p:txBody>
      </p:sp>
      <p:sp>
        <p:nvSpPr>
          <p:cNvPr id="185" name="Google Shape;185;p22"/>
          <p:cNvSpPr txBox="1">
            <a:spLocks noGrp="1"/>
          </p:cNvSpPr>
          <p:nvPr>
            <p:ph type="sldNum" idx="12"/>
          </p:nvPr>
        </p:nvSpPr>
        <p:spPr>
          <a:xfrm>
            <a:off x="8603825" y="4730500"/>
            <a:ext cx="349200" cy="279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sp>
        <p:nvSpPr>
          <p:cNvPr id="3" name="Google Shape;182;p22">
            <a:extLst>
              <a:ext uri="{FF2B5EF4-FFF2-40B4-BE49-F238E27FC236}">
                <a16:creationId xmlns:a16="http://schemas.microsoft.com/office/drawing/2014/main" id="{F19508F3-8656-01D4-5F08-77BB61C204BD}"/>
              </a:ext>
            </a:extLst>
          </p:cNvPr>
          <p:cNvSpPr txBox="1">
            <a:spLocks/>
          </p:cNvSpPr>
          <p:nvPr/>
        </p:nvSpPr>
        <p:spPr>
          <a:xfrm>
            <a:off x="4785379" y="1655751"/>
            <a:ext cx="2280288" cy="30448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ews Cycle"/>
              <a:buChar char="•"/>
              <a:defRPr sz="18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1pPr>
            <a:lvl2pPr marL="914400" marR="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ews Cycle"/>
              <a:buChar char="•"/>
              <a:defRPr sz="18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2pPr>
            <a:lvl3pPr marL="1371600" marR="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News Cycle"/>
              <a:buChar char="•"/>
              <a:defRPr sz="18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3pPr>
            <a:lvl4pPr marL="1828800" marR="0" lvl="3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News Cycle"/>
              <a:buChar char="•"/>
              <a:defRPr sz="18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4pPr>
            <a:lvl5pPr marL="2286000" marR="0" lvl="4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ews Cycle"/>
              <a:buChar char="○"/>
              <a:defRPr sz="18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5pPr>
            <a:lvl6pPr marL="2743200" marR="0" lvl="5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ews Cycle"/>
              <a:buChar char="■"/>
              <a:defRPr sz="18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6pPr>
            <a:lvl7pPr marL="3200400" marR="0" lvl="6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ews Cycle"/>
              <a:buChar char="●"/>
              <a:defRPr sz="18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7pPr>
            <a:lvl8pPr marL="3657600" marR="0" lvl="7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ews Cycle"/>
              <a:buChar char="○"/>
              <a:defRPr sz="18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8pPr>
            <a:lvl9pPr marL="4114800" marR="0" lvl="8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ews Cycle"/>
              <a:buChar char="■"/>
              <a:defRPr sz="18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9pPr>
          </a:lstStyle>
          <a:p>
            <a:pPr marL="0" indent="0">
              <a:buNone/>
            </a:pPr>
            <a:r>
              <a:rPr lang="en-US" b="1" dirty="0"/>
              <a:t>8. Same product</a:t>
            </a:r>
          </a:p>
          <a:p>
            <a:pPr marL="0" indent="0">
              <a:lnSpc>
                <a:spcPct val="114999"/>
              </a:lnSpc>
              <a:buNone/>
            </a:pPr>
            <a:r>
              <a:rPr lang="en-US" b="1" dirty="0"/>
              <a:t>9. Product Management</a:t>
            </a:r>
          </a:p>
          <a:p>
            <a:pPr marL="0" indent="0">
              <a:lnSpc>
                <a:spcPct val="114999"/>
              </a:lnSpc>
              <a:buNone/>
            </a:pPr>
            <a:r>
              <a:rPr lang="en-US" b="1" dirty="0"/>
              <a:t>10. UI/ logo language</a:t>
            </a:r>
          </a:p>
          <a:p>
            <a:pPr marL="0" indent="0">
              <a:lnSpc>
                <a:spcPct val="114999"/>
              </a:lnSpc>
              <a:buFont typeface="News Cycle"/>
              <a:buNone/>
            </a:pPr>
            <a:r>
              <a:rPr lang="en-US" b="1" dirty="0"/>
              <a:t>11. Plan</a:t>
            </a:r>
          </a:p>
          <a:p>
            <a:pPr marL="0" indent="0">
              <a:lnSpc>
                <a:spcPct val="114999"/>
              </a:lnSpc>
              <a:buFont typeface="News Cycle"/>
              <a:buNone/>
            </a:pPr>
            <a:r>
              <a:rPr lang="en-US" b="1" dirty="0"/>
              <a:t>12. Cost</a:t>
            </a:r>
          </a:p>
          <a:p>
            <a:pPr marL="0" indent="0">
              <a:lnSpc>
                <a:spcPct val="114999"/>
              </a:lnSpc>
              <a:buFont typeface="News Cycle"/>
              <a:buNone/>
            </a:pPr>
            <a:endParaRPr lang="en-US" b="1" dirty="0"/>
          </a:p>
          <a:p>
            <a:pPr marL="0" indent="0">
              <a:lnSpc>
                <a:spcPct val="114999"/>
              </a:lnSpc>
              <a:buFont typeface="News Cycle"/>
              <a:buNone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622894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7"/>
          <p:cNvSpPr txBox="1">
            <a:spLocks noGrp="1"/>
          </p:cNvSpPr>
          <p:nvPr>
            <p:ph type="ctrTitle"/>
          </p:nvPr>
        </p:nvSpPr>
        <p:spPr>
          <a:xfrm>
            <a:off x="1043526" y="1356370"/>
            <a:ext cx="7728765" cy="1877484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" dirty="0"/>
              <a:t>		SẢN PHẨM </a:t>
            </a:r>
            <a:br>
              <a:rPr lang="en" dirty="0"/>
            </a:br>
            <a:r>
              <a:rPr lang="en" dirty="0"/>
              <a:t>DỰ ÁN ĐẶT LỊCH KHÁM CHỮA BỆNH</a:t>
            </a:r>
            <a:endParaRPr dirty="0"/>
          </a:p>
        </p:txBody>
      </p:sp>
      <p:sp>
        <p:nvSpPr>
          <p:cNvPr id="135" name="Google Shape;135;p17"/>
          <p:cNvSpPr txBox="1"/>
          <p:nvPr/>
        </p:nvSpPr>
        <p:spPr>
          <a:xfrm>
            <a:off x="0" y="2086050"/>
            <a:ext cx="662700" cy="9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 dirty="0">
                <a:solidFill>
                  <a:schemeClr val="lt1"/>
                </a:solidFill>
                <a:latin typeface="Cabin Condensed"/>
                <a:ea typeface="Cabin Condensed"/>
                <a:cs typeface="Cabin Condensed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884702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Trang chủ của dự án</a:t>
            </a:r>
          </a:p>
        </p:txBody>
      </p:sp>
      <p:sp>
        <p:nvSpPr>
          <p:cNvPr id="185" name="Google Shape;185;p22"/>
          <p:cNvSpPr txBox="1"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"/>
              <a:pPr lvl="0"/>
              <a:t>24</a:t>
            </a:fld>
            <a:endParaRPr lang="en"/>
          </a:p>
        </p:txBody>
      </p:sp>
      <p:pic>
        <p:nvPicPr>
          <p:cNvPr id="10" name="Picture 9" descr="Graphical user interface&#10;&#10;Description automatically generated">
            <a:extLst>
              <a:ext uri="{FF2B5EF4-FFF2-40B4-BE49-F238E27FC236}">
                <a16:creationId xmlns:a16="http://schemas.microsoft.com/office/drawing/2014/main" id="{EA9BF973-2300-AFD5-A28C-08B7A7F263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48351"/>
            <a:ext cx="5709686" cy="2935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149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nhập</a:t>
            </a:r>
            <a:endParaRPr lang="en-US" dirty="0"/>
          </a:p>
        </p:txBody>
      </p:sp>
      <p:sp>
        <p:nvSpPr>
          <p:cNvPr id="185" name="Google Shape;185;p22"/>
          <p:cNvSpPr txBox="1"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"/>
              <a:pPr lvl="0"/>
              <a:t>25</a:t>
            </a:fld>
            <a:endParaRPr lang="en"/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9A6F092-8B7A-76F5-49FA-4DFA31F91B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6993" y="1276838"/>
            <a:ext cx="6602100" cy="3628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888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nhập</a:t>
            </a:r>
            <a:endParaRPr lang="en-US" dirty="0"/>
          </a:p>
        </p:txBody>
      </p:sp>
      <p:sp>
        <p:nvSpPr>
          <p:cNvPr id="185" name="Google Shape;185;p22"/>
          <p:cNvSpPr txBox="1"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"/>
              <a:pPr lvl="0"/>
              <a:t>26</a:t>
            </a:fld>
            <a:endParaRPr lang="en"/>
          </a:p>
        </p:txBody>
      </p:sp>
      <p:sp>
        <p:nvSpPr>
          <p:cNvPr id="2" name="Google Shape;182;p22">
            <a:extLst>
              <a:ext uri="{FF2B5EF4-FFF2-40B4-BE49-F238E27FC236}">
                <a16:creationId xmlns:a16="http://schemas.microsoft.com/office/drawing/2014/main" id="{CB060623-86EF-EED5-20C7-C1B030AFF88A}"/>
              </a:ext>
            </a:extLst>
          </p:cNvPr>
          <p:cNvSpPr txBox="1">
            <a:spLocks/>
          </p:cNvSpPr>
          <p:nvPr/>
        </p:nvSpPr>
        <p:spPr>
          <a:xfrm>
            <a:off x="877408" y="1221312"/>
            <a:ext cx="2280288" cy="4322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ews Cycle"/>
              <a:buChar char="•"/>
              <a:defRPr sz="18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1pPr>
            <a:lvl2pPr marL="914400" marR="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ews Cycle"/>
              <a:buChar char="•"/>
              <a:defRPr sz="18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2pPr>
            <a:lvl3pPr marL="1371600" marR="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News Cycle"/>
              <a:buChar char="•"/>
              <a:defRPr sz="18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3pPr>
            <a:lvl4pPr marL="1828800" marR="0" lvl="3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News Cycle"/>
              <a:buChar char="•"/>
              <a:defRPr sz="18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4pPr>
            <a:lvl5pPr marL="2286000" marR="0" lvl="4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ews Cycle"/>
              <a:buChar char="○"/>
              <a:defRPr sz="18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5pPr>
            <a:lvl6pPr marL="2743200" marR="0" lvl="5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ews Cycle"/>
              <a:buChar char="■"/>
              <a:defRPr sz="18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6pPr>
            <a:lvl7pPr marL="3200400" marR="0" lvl="6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ews Cycle"/>
              <a:buChar char="●"/>
              <a:defRPr sz="18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7pPr>
            <a:lvl8pPr marL="3657600" marR="0" lvl="7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ews Cycle"/>
              <a:buChar char="○"/>
              <a:defRPr sz="18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8pPr>
            <a:lvl9pPr marL="4114800" marR="0" lvl="8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ews Cycle"/>
              <a:buChar char="■"/>
              <a:defRPr sz="18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9pPr>
          </a:lstStyle>
          <a:p>
            <a:pPr marL="0" indent="0">
              <a:buNone/>
            </a:pPr>
            <a:r>
              <a:rPr lang="en-US" b="1" dirty="0"/>
              <a:t> </a:t>
            </a:r>
            <a:r>
              <a:rPr lang="en-US" sz="2000" b="1" dirty="0" err="1">
                <a:latin typeface="Arial"/>
              </a:rPr>
              <a:t>Báo</a:t>
            </a:r>
            <a:r>
              <a:rPr lang="en-US" sz="2000" b="1" dirty="0">
                <a:latin typeface="Arial"/>
              </a:rPr>
              <a:t> </a:t>
            </a:r>
            <a:r>
              <a:rPr lang="en-US" sz="2000" b="1" dirty="0" err="1">
                <a:latin typeface="Arial"/>
              </a:rPr>
              <a:t>lỗi</a:t>
            </a:r>
            <a:r>
              <a:rPr lang="en-US" sz="2000" b="1" dirty="0">
                <a:latin typeface="Arial"/>
              </a:rPr>
              <a:t> </a:t>
            </a:r>
            <a:r>
              <a:rPr lang="en-US" sz="2000" b="1" dirty="0" err="1">
                <a:latin typeface="Arial"/>
              </a:rPr>
              <a:t>đăng</a:t>
            </a:r>
            <a:r>
              <a:rPr lang="en-US" sz="2000" b="1" dirty="0">
                <a:latin typeface="Arial"/>
              </a:rPr>
              <a:t> </a:t>
            </a:r>
            <a:r>
              <a:rPr lang="en-US" sz="2000" b="1" dirty="0" err="1">
                <a:latin typeface="Arial"/>
              </a:rPr>
              <a:t>nhập</a:t>
            </a:r>
            <a:endParaRPr lang="en-US" b="1" dirty="0"/>
          </a:p>
          <a:p>
            <a:pPr marL="0" indent="0">
              <a:lnSpc>
                <a:spcPct val="114999"/>
              </a:lnSpc>
              <a:buFont typeface="News Cycle"/>
              <a:buNone/>
            </a:pPr>
            <a:endParaRPr lang="en-US" b="1" dirty="0"/>
          </a:p>
          <a:p>
            <a:pPr marL="0" indent="0">
              <a:lnSpc>
                <a:spcPct val="114999"/>
              </a:lnSpc>
              <a:buFont typeface="News Cycle"/>
              <a:buNone/>
            </a:pPr>
            <a:endParaRPr lang="en-US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2AD8786-C3A4-B68C-D28D-8E6366B8CB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7000" y="1359650"/>
            <a:ext cx="2740871" cy="366070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6FF10C5-46E8-6223-1868-01F77DD435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8640" y="1359650"/>
            <a:ext cx="2617519" cy="365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686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Thông</a:t>
            </a:r>
            <a:r>
              <a:rPr lang="en-US" dirty="0"/>
              <a:t> tin </a:t>
            </a:r>
            <a:r>
              <a:rPr lang="en-US" dirty="0" err="1"/>
              <a:t>Bác</a:t>
            </a:r>
            <a:r>
              <a:rPr lang="en-US" dirty="0"/>
              <a:t> </a:t>
            </a:r>
            <a:r>
              <a:rPr lang="en-US" dirty="0" err="1"/>
              <a:t>sĩ</a:t>
            </a:r>
            <a:endParaRPr lang="en-US" dirty="0"/>
          </a:p>
        </p:txBody>
      </p:sp>
      <p:sp>
        <p:nvSpPr>
          <p:cNvPr id="185" name="Google Shape;185;p22"/>
          <p:cNvSpPr txBox="1"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"/>
              <a:pPr lvl="0"/>
              <a:t>27</a:t>
            </a:fld>
            <a:endParaRPr lang="en"/>
          </a:p>
        </p:txBody>
      </p:sp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034C84C-0BDA-D9BA-A666-3931C4B6AA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683" y="1245386"/>
            <a:ext cx="7322634" cy="3765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658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Chuyên</a:t>
            </a:r>
            <a:r>
              <a:rPr lang="en-US" dirty="0"/>
              <a:t> khoa </a:t>
            </a:r>
            <a:r>
              <a:rPr lang="en-US" dirty="0" err="1"/>
              <a:t>nổi</a:t>
            </a:r>
            <a:r>
              <a:rPr lang="en-US" dirty="0"/>
              <a:t> </a:t>
            </a:r>
            <a:r>
              <a:rPr lang="en-US" dirty="0" err="1"/>
              <a:t>bật</a:t>
            </a:r>
            <a:endParaRPr lang="en-US" dirty="0"/>
          </a:p>
        </p:txBody>
      </p:sp>
      <p:sp>
        <p:nvSpPr>
          <p:cNvPr id="185" name="Google Shape;185;p22"/>
          <p:cNvSpPr txBox="1"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"/>
              <a:pPr lvl="0"/>
              <a:t>28</a:t>
            </a:fld>
            <a:endParaRPr lang="en"/>
          </a:p>
        </p:txBody>
      </p:sp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5C8707B8-58D3-0587-44E9-1D58413CF5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986" y="1286987"/>
            <a:ext cx="6839414" cy="3516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597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lí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Admin</a:t>
            </a:r>
          </a:p>
        </p:txBody>
      </p:sp>
      <p:sp>
        <p:nvSpPr>
          <p:cNvPr id="185" name="Google Shape;185;p22"/>
          <p:cNvSpPr txBox="1"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"/>
              <a:pPr lvl="0"/>
              <a:t>29</a:t>
            </a:fld>
            <a:endParaRPr lang="en"/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9B28E22-ABC5-0144-40B2-908F692105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967" y="1408850"/>
            <a:ext cx="7140832" cy="3671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660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6"/>
          <p:cNvSpPr txBox="1">
            <a:spLocks noGrp="1"/>
          </p:cNvSpPr>
          <p:nvPr>
            <p:ph type="ctrTitle" idx="4294967295"/>
          </p:nvPr>
        </p:nvSpPr>
        <p:spPr>
          <a:xfrm>
            <a:off x="685317" y="-265"/>
            <a:ext cx="5137353" cy="837296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" sz="5000" dirty="0"/>
              <a:t>LÝ DO CHỌN ĐỀ TÀI</a:t>
            </a:r>
            <a:endParaRPr lang="en-US" sz="5000" dirty="0"/>
          </a:p>
        </p:txBody>
      </p:sp>
      <p:sp>
        <p:nvSpPr>
          <p:cNvPr id="125" name="Google Shape;125;p16"/>
          <p:cNvSpPr txBox="1">
            <a:spLocks noGrp="1"/>
          </p:cNvSpPr>
          <p:nvPr>
            <p:ph type="subTitle" idx="4294967295"/>
          </p:nvPr>
        </p:nvSpPr>
        <p:spPr>
          <a:xfrm>
            <a:off x="267692" y="980664"/>
            <a:ext cx="7109720" cy="3308839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342900" indent="-342900">
              <a:buFontTx/>
              <a:buChar char="-"/>
            </a:pPr>
            <a:r>
              <a:rPr lang="en-US" sz="4000" b="1" dirty="0" err="1">
                <a:solidFill>
                  <a:schemeClr val="accent1"/>
                </a:solidFill>
                <a:latin typeface="Times New Roman"/>
              </a:rPr>
              <a:t>Nhằm</a:t>
            </a:r>
            <a:r>
              <a:rPr lang="en-US" sz="4000" b="1" dirty="0">
                <a:solidFill>
                  <a:schemeClr val="accent1"/>
                </a:solidFill>
                <a:latin typeface="Times New Roman"/>
              </a:rPr>
              <a:t> </a:t>
            </a:r>
            <a:r>
              <a:rPr lang="en-US" sz="4000" b="1" dirty="0" err="1">
                <a:solidFill>
                  <a:schemeClr val="accent1"/>
                </a:solidFill>
                <a:latin typeface="Times New Roman"/>
              </a:rPr>
              <a:t>thay</a:t>
            </a:r>
            <a:r>
              <a:rPr lang="en-US" sz="4000" b="1" dirty="0">
                <a:solidFill>
                  <a:schemeClr val="accent1"/>
                </a:solidFill>
                <a:latin typeface="Times New Roman"/>
              </a:rPr>
              <a:t> </a:t>
            </a:r>
            <a:r>
              <a:rPr lang="en-US" sz="4000" b="1" dirty="0" err="1">
                <a:solidFill>
                  <a:schemeClr val="accent1"/>
                </a:solidFill>
                <a:latin typeface="Times New Roman"/>
              </a:rPr>
              <a:t>đổi</a:t>
            </a:r>
            <a:r>
              <a:rPr lang="en-US" sz="4000" b="1" dirty="0">
                <a:solidFill>
                  <a:schemeClr val="accent1"/>
                </a:solidFill>
                <a:latin typeface="Times New Roman"/>
              </a:rPr>
              <a:t> </a:t>
            </a:r>
            <a:r>
              <a:rPr lang="en-US" sz="4000" b="1" dirty="0" err="1">
                <a:solidFill>
                  <a:schemeClr val="accent1"/>
                </a:solidFill>
                <a:latin typeface="Times New Roman"/>
              </a:rPr>
              <a:t>cách</a:t>
            </a:r>
            <a:r>
              <a:rPr lang="en-US" sz="4000" b="1" dirty="0">
                <a:solidFill>
                  <a:schemeClr val="accent1"/>
                </a:solidFill>
                <a:latin typeface="Times New Roman"/>
              </a:rPr>
              <a:t> </a:t>
            </a:r>
            <a:r>
              <a:rPr lang="en-US" sz="4000" b="1" dirty="0" err="1">
                <a:solidFill>
                  <a:schemeClr val="accent1"/>
                </a:solidFill>
                <a:latin typeface="Times New Roman"/>
              </a:rPr>
              <a:t>thức</a:t>
            </a:r>
            <a:r>
              <a:rPr lang="en-US" sz="4000" b="1" dirty="0">
                <a:solidFill>
                  <a:schemeClr val="accent1"/>
                </a:solidFill>
                <a:latin typeface="Times New Roman"/>
              </a:rPr>
              <a:t> </a:t>
            </a:r>
            <a:r>
              <a:rPr lang="en-US" sz="4000" b="1" dirty="0" err="1">
                <a:solidFill>
                  <a:schemeClr val="accent1"/>
                </a:solidFill>
                <a:latin typeface="Times New Roman"/>
              </a:rPr>
              <a:t>đặt</a:t>
            </a:r>
            <a:r>
              <a:rPr lang="en-US" sz="4000" b="1" dirty="0">
                <a:solidFill>
                  <a:schemeClr val="accent1"/>
                </a:solidFill>
                <a:latin typeface="Times New Roman"/>
              </a:rPr>
              <a:t> </a:t>
            </a:r>
            <a:r>
              <a:rPr lang="en-US" sz="4000" b="1" dirty="0" err="1">
                <a:solidFill>
                  <a:schemeClr val="accent1"/>
                </a:solidFill>
                <a:latin typeface="Times New Roman"/>
              </a:rPr>
              <a:t>lịch</a:t>
            </a:r>
            <a:r>
              <a:rPr lang="en-US" sz="4000" b="1" dirty="0">
                <a:solidFill>
                  <a:schemeClr val="accent1"/>
                </a:solidFill>
                <a:latin typeface="Times New Roman"/>
              </a:rPr>
              <a:t> </a:t>
            </a:r>
            <a:r>
              <a:rPr lang="en-US" sz="4000" b="1" dirty="0" err="1">
                <a:solidFill>
                  <a:schemeClr val="accent1"/>
                </a:solidFill>
                <a:latin typeface="Times New Roman"/>
              </a:rPr>
              <a:t>khám</a:t>
            </a:r>
            <a:r>
              <a:rPr lang="en-US" sz="4000" b="1" dirty="0">
                <a:solidFill>
                  <a:schemeClr val="accent1"/>
                </a:solidFill>
                <a:latin typeface="Times New Roman"/>
              </a:rPr>
              <a:t> </a:t>
            </a:r>
            <a:r>
              <a:rPr lang="en-US" sz="4000" b="1" dirty="0" err="1">
                <a:solidFill>
                  <a:schemeClr val="accent1"/>
                </a:solidFill>
                <a:latin typeface="Times New Roman"/>
              </a:rPr>
              <a:t>bệnh</a:t>
            </a:r>
            <a:r>
              <a:rPr lang="en-US" sz="4000" b="1" dirty="0">
                <a:solidFill>
                  <a:schemeClr val="accent1"/>
                </a:solidFill>
                <a:latin typeface="Times New Roman"/>
              </a:rPr>
              <a:t> </a:t>
            </a:r>
            <a:r>
              <a:rPr lang="en-US" sz="4000" b="1" dirty="0" err="1">
                <a:solidFill>
                  <a:schemeClr val="accent1"/>
                </a:solidFill>
                <a:latin typeface="Times New Roman"/>
              </a:rPr>
              <a:t>truyền</a:t>
            </a:r>
            <a:r>
              <a:rPr lang="en-US" sz="4000" b="1" dirty="0">
                <a:solidFill>
                  <a:schemeClr val="accent1"/>
                </a:solidFill>
                <a:latin typeface="Times New Roman"/>
              </a:rPr>
              <a:t> </a:t>
            </a:r>
            <a:r>
              <a:rPr lang="en-US" sz="4000" b="1" dirty="0" err="1">
                <a:solidFill>
                  <a:schemeClr val="accent1"/>
                </a:solidFill>
                <a:latin typeface="Times New Roman"/>
              </a:rPr>
              <a:t>thống</a:t>
            </a:r>
            <a:endParaRPr lang="en-US" sz="4000" b="1" dirty="0">
              <a:solidFill>
                <a:schemeClr val="accent1"/>
              </a:solidFill>
              <a:latin typeface="Times New Roman"/>
            </a:endParaRPr>
          </a:p>
          <a:p>
            <a:pPr marL="342900" indent="-342900">
              <a:buFontTx/>
              <a:buChar char="-"/>
            </a:pPr>
            <a:r>
              <a:rPr lang="en-US" sz="4000" b="1" dirty="0" err="1">
                <a:solidFill>
                  <a:schemeClr val="accent1"/>
                </a:solidFill>
                <a:latin typeface="Times New Roman"/>
              </a:rPr>
              <a:t>Tránh</a:t>
            </a:r>
            <a:r>
              <a:rPr lang="en-US" sz="4000" b="1" dirty="0">
                <a:solidFill>
                  <a:schemeClr val="accent1"/>
                </a:solidFill>
                <a:latin typeface="Times New Roman"/>
              </a:rPr>
              <a:t> </a:t>
            </a:r>
            <a:r>
              <a:rPr lang="en-US" sz="4000" b="1" dirty="0" err="1">
                <a:solidFill>
                  <a:schemeClr val="accent1"/>
                </a:solidFill>
                <a:latin typeface="Times New Roman"/>
              </a:rPr>
              <a:t>phải</a:t>
            </a:r>
            <a:r>
              <a:rPr lang="en-US" sz="4000" b="1" dirty="0">
                <a:solidFill>
                  <a:schemeClr val="accent1"/>
                </a:solidFill>
                <a:latin typeface="Times New Roman"/>
              </a:rPr>
              <a:t> </a:t>
            </a:r>
            <a:r>
              <a:rPr lang="en-US" sz="4000" b="1" dirty="0" err="1">
                <a:solidFill>
                  <a:schemeClr val="accent1"/>
                </a:solidFill>
                <a:latin typeface="Times New Roman"/>
              </a:rPr>
              <a:t>mất</a:t>
            </a:r>
            <a:r>
              <a:rPr lang="en-US" sz="4000" b="1" dirty="0">
                <a:solidFill>
                  <a:schemeClr val="accent1"/>
                </a:solidFill>
                <a:latin typeface="Times New Roman"/>
              </a:rPr>
              <a:t> </a:t>
            </a:r>
            <a:r>
              <a:rPr lang="en-US" sz="4000" b="1" dirty="0" err="1">
                <a:solidFill>
                  <a:schemeClr val="accent1"/>
                </a:solidFill>
                <a:latin typeface="Times New Roman"/>
              </a:rPr>
              <a:t>cả</a:t>
            </a:r>
            <a:r>
              <a:rPr lang="en-US" sz="4000" b="1" dirty="0">
                <a:solidFill>
                  <a:schemeClr val="accent1"/>
                </a:solidFill>
                <a:latin typeface="Times New Roman"/>
              </a:rPr>
              <a:t> hang </a:t>
            </a:r>
            <a:r>
              <a:rPr lang="en-US" sz="4000" b="1" dirty="0" err="1">
                <a:solidFill>
                  <a:schemeClr val="accent1"/>
                </a:solidFill>
                <a:latin typeface="Times New Roman"/>
              </a:rPr>
              <a:t>giờ</a:t>
            </a:r>
            <a:r>
              <a:rPr lang="en-US" sz="4000" b="1" dirty="0">
                <a:solidFill>
                  <a:schemeClr val="accent1"/>
                </a:solidFill>
                <a:latin typeface="Times New Roman"/>
              </a:rPr>
              <a:t> </a:t>
            </a:r>
            <a:r>
              <a:rPr lang="en-US" sz="4000" b="1" dirty="0" err="1">
                <a:solidFill>
                  <a:schemeClr val="accent1"/>
                </a:solidFill>
                <a:latin typeface="Times New Roman"/>
              </a:rPr>
              <a:t>đồng</a:t>
            </a:r>
            <a:r>
              <a:rPr lang="en-US" sz="4000" b="1" dirty="0">
                <a:solidFill>
                  <a:schemeClr val="accent1"/>
                </a:solidFill>
                <a:latin typeface="Times New Roman"/>
              </a:rPr>
              <a:t> </a:t>
            </a:r>
            <a:r>
              <a:rPr lang="en-US" sz="4000" b="1" dirty="0" err="1">
                <a:solidFill>
                  <a:schemeClr val="accent1"/>
                </a:solidFill>
                <a:latin typeface="Times New Roman"/>
              </a:rPr>
              <a:t>hồ</a:t>
            </a:r>
            <a:r>
              <a:rPr lang="en-US" sz="4000" b="1" dirty="0">
                <a:solidFill>
                  <a:schemeClr val="accent1"/>
                </a:solidFill>
                <a:latin typeface="Times New Roman"/>
              </a:rPr>
              <a:t> </a:t>
            </a:r>
            <a:r>
              <a:rPr lang="en-US" sz="4000" b="1" dirty="0" err="1">
                <a:solidFill>
                  <a:schemeClr val="accent1"/>
                </a:solidFill>
                <a:latin typeface="Times New Roman"/>
              </a:rPr>
              <a:t>để</a:t>
            </a:r>
            <a:r>
              <a:rPr lang="en-US" sz="4000" b="1" dirty="0">
                <a:solidFill>
                  <a:schemeClr val="accent1"/>
                </a:solidFill>
                <a:latin typeface="Times New Roman"/>
              </a:rPr>
              <a:t> </a:t>
            </a:r>
            <a:r>
              <a:rPr lang="en-US" sz="4000" b="1" dirty="0" err="1">
                <a:solidFill>
                  <a:schemeClr val="accent1"/>
                </a:solidFill>
                <a:latin typeface="Times New Roman"/>
              </a:rPr>
              <a:t>khám</a:t>
            </a:r>
            <a:r>
              <a:rPr lang="en-US" sz="4000" b="1" dirty="0">
                <a:solidFill>
                  <a:schemeClr val="accent1"/>
                </a:solidFill>
                <a:latin typeface="Times New Roman"/>
              </a:rPr>
              <a:t> </a:t>
            </a:r>
            <a:r>
              <a:rPr lang="en-US" sz="4000" b="1" dirty="0" err="1">
                <a:solidFill>
                  <a:schemeClr val="accent1"/>
                </a:solidFill>
                <a:latin typeface="Times New Roman"/>
              </a:rPr>
              <a:t>bệnh</a:t>
            </a:r>
            <a:endParaRPr lang="en-US" sz="4000" b="1" dirty="0">
              <a:solidFill>
                <a:schemeClr val="accent1"/>
              </a:solidFill>
              <a:latin typeface="Times New Roman"/>
            </a:endParaRPr>
          </a:p>
        </p:txBody>
      </p:sp>
      <p:sp>
        <p:nvSpPr>
          <p:cNvPr id="127" name="Google Shape;127;p16"/>
          <p:cNvSpPr txBox="1">
            <a:spLocks noGrp="1"/>
          </p:cNvSpPr>
          <p:nvPr>
            <p:ph type="sldNum" idx="12"/>
          </p:nvPr>
        </p:nvSpPr>
        <p:spPr>
          <a:xfrm>
            <a:off x="8603825" y="4730500"/>
            <a:ext cx="349200" cy="279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128" name="Google Shape;128;p16"/>
          <p:cNvSpPr/>
          <p:nvPr/>
        </p:nvSpPr>
        <p:spPr>
          <a:xfrm>
            <a:off x="7664350" y="306375"/>
            <a:ext cx="1737000" cy="1737000"/>
          </a:xfrm>
          <a:prstGeom prst="chord">
            <a:avLst>
              <a:gd name="adj1" fmla="val 2700000"/>
              <a:gd name="adj2" fmla="val 18900274"/>
            </a:avLst>
          </a:prstGeom>
          <a:solidFill>
            <a:srgbClr val="00E1FF">
              <a:alpha val="223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128;p16">
            <a:extLst>
              <a:ext uri="{FF2B5EF4-FFF2-40B4-BE49-F238E27FC236}">
                <a16:creationId xmlns:a16="http://schemas.microsoft.com/office/drawing/2014/main" id="{C3848570-34AF-85A2-B42A-08098CCD56D1}"/>
              </a:ext>
            </a:extLst>
          </p:cNvPr>
          <p:cNvSpPr/>
          <p:nvPr/>
        </p:nvSpPr>
        <p:spPr>
          <a:xfrm rot="10800000">
            <a:off x="-231652" y="3214840"/>
            <a:ext cx="1737000" cy="1737000"/>
          </a:xfrm>
          <a:prstGeom prst="chord">
            <a:avLst>
              <a:gd name="adj1" fmla="val 2700000"/>
              <a:gd name="adj2" fmla="val 18900274"/>
            </a:avLst>
          </a:prstGeom>
          <a:solidFill>
            <a:srgbClr val="00E1FF">
              <a:alpha val="223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  <a:p>
            <a:endParaRPr lang="en-US"/>
          </a:p>
        </p:txBody>
      </p:sp>
      <p:pic>
        <p:nvPicPr>
          <p:cNvPr id="4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2259533B-2441-9DE9-A153-A6A0802297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3058" y="1891921"/>
            <a:ext cx="1674744" cy="1674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507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lí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Admin</a:t>
            </a:r>
          </a:p>
        </p:txBody>
      </p:sp>
      <p:sp>
        <p:nvSpPr>
          <p:cNvPr id="185" name="Google Shape;185;p22"/>
          <p:cNvSpPr txBox="1"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"/>
              <a:pPr lvl="0"/>
              <a:t>30</a:t>
            </a:fld>
            <a:endParaRPr lang="en"/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10D0795-A10E-6FF2-71E5-497F1D6D2E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300" y="1701723"/>
            <a:ext cx="6162906" cy="316872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CD8EB74-7E09-12A9-E729-3D412D3B5D50}"/>
              </a:ext>
            </a:extLst>
          </p:cNvPr>
          <p:cNvSpPr txBox="1"/>
          <p:nvPr/>
        </p:nvSpPr>
        <p:spPr>
          <a:xfrm>
            <a:off x="756424" y="1325507"/>
            <a:ext cx="460545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/>
              <a:t>Tạo</a:t>
            </a:r>
            <a:r>
              <a:rPr lang="en-US" b="1" dirty="0"/>
              <a:t> </a:t>
            </a:r>
            <a:r>
              <a:rPr lang="en-US" b="1" dirty="0" err="1"/>
              <a:t>tài</a:t>
            </a:r>
            <a:r>
              <a:rPr lang="en-US" b="1" dirty="0"/>
              <a:t> </a:t>
            </a:r>
            <a:r>
              <a:rPr lang="en-US" b="1" dirty="0" err="1"/>
              <a:t>khoản</a:t>
            </a:r>
            <a:r>
              <a:rPr lang="en-US" b="1" dirty="0"/>
              <a:t> </a:t>
            </a:r>
            <a:r>
              <a:rPr lang="en-US" b="1" dirty="0" err="1"/>
              <a:t>mới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1780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lí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Admin</a:t>
            </a:r>
          </a:p>
        </p:txBody>
      </p:sp>
      <p:sp>
        <p:nvSpPr>
          <p:cNvPr id="185" name="Google Shape;185;p22"/>
          <p:cNvSpPr txBox="1"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"/>
              <a:pPr lvl="0"/>
              <a:t>31</a:t>
            </a:fld>
            <a:endParaRPr lang="e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D8EB74-7E09-12A9-E729-3D412D3B5D50}"/>
              </a:ext>
            </a:extLst>
          </p:cNvPr>
          <p:cNvSpPr txBox="1"/>
          <p:nvPr/>
        </p:nvSpPr>
        <p:spPr>
          <a:xfrm>
            <a:off x="756424" y="1328501"/>
            <a:ext cx="460545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Update </a:t>
            </a:r>
            <a:r>
              <a:rPr lang="en-US" b="1" dirty="0" err="1"/>
              <a:t>thông</a:t>
            </a:r>
            <a:r>
              <a:rPr lang="en-US" b="1" dirty="0"/>
              <a:t> tin</a:t>
            </a:r>
            <a:endParaRPr lang="en-US" dirty="0"/>
          </a:p>
        </p:txBody>
      </p:sp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08DCDC57-A762-C919-B385-89FBE218EE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4254" y="1570295"/>
            <a:ext cx="6519746" cy="335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953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3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lí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Admin</a:t>
            </a:r>
          </a:p>
        </p:txBody>
      </p:sp>
      <p:sp>
        <p:nvSpPr>
          <p:cNvPr id="185" name="Google Shape;185;p22"/>
          <p:cNvSpPr txBox="1"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"/>
              <a:pPr lvl="0"/>
              <a:t>32</a:t>
            </a:fld>
            <a:endParaRPr lang="e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D8EB74-7E09-12A9-E729-3D412D3B5D50}"/>
              </a:ext>
            </a:extLst>
          </p:cNvPr>
          <p:cNvSpPr txBox="1"/>
          <p:nvPr/>
        </p:nvSpPr>
        <p:spPr>
          <a:xfrm>
            <a:off x="756424" y="1328501"/>
            <a:ext cx="460545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Update </a:t>
            </a:r>
            <a:r>
              <a:rPr lang="en-US" b="1" dirty="0" err="1"/>
              <a:t>thông</a:t>
            </a:r>
            <a:r>
              <a:rPr lang="en-US" b="1" dirty="0"/>
              <a:t> tin</a:t>
            </a:r>
            <a:endParaRPr lang="en-US" dirty="0"/>
          </a:p>
        </p:txBody>
      </p:sp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013C28FD-5F96-506D-B92B-5F1E4E2CB7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0976" y="1723180"/>
            <a:ext cx="6393365" cy="3287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872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3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4"/>
          <p:cNvSpPr txBox="1">
            <a:spLocks noGrp="1"/>
          </p:cNvSpPr>
          <p:nvPr>
            <p:ph type="title" idx="4294967295"/>
          </p:nvPr>
        </p:nvSpPr>
        <p:spPr>
          <a:xfrm>
            <a:off x="2178720" y="594732"/>
            <a:ext cx="4578918" cy="181393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dirty="0">
                <a:solidFill>
                  <a:srgbClr val="FF0000"/>
                </a:solidFill>
              </a:rPr>
              <a:t>THANKS FOR LISTENING</a:t>
            </a:r>
            <a:endParaRPr sz="5000" dirty="0">
              <a:solidFill>
                <a:srgbClr val="FF0000"/>
              </a:solidFill>
            </a:endParaRPr>
          </a:p>
        </p:txBody>
      </p:sp>
      <p:sp>
        <p:nvSpPr>
          <p:cNvPr id="200" name="Google Shape;200;p24"/>
          <p:cNvSpPr txBox="1">
            <a:spLocks noGrp="1"/>
          </p:cNvSpPr>
          <p:nvPr>
            <p:ph type="sldNum" idx="12"/>
          </p:nvPr>
        </p:nvSpPr>
        <p:spPr>
          <a:xfrm>
            <a:off x="8603825" y="4730500"/>
            <a:ext cx="349200" cy="279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33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7"/>
          <p:cNvSpPr txBox="1">
            <a:spLocks noGrp="1"/>
          </p:cNvSpPr>
          <p:nvPr>
            <p:ph type="ctrTitle"/>
          </p:nvPr>
        </p:nvSpPr>
        <p:spPr>
          <a:xfrm>
            <a:off x="969186" y="2315375"/>
            <a:ext cx="4775400" cy="512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TỔNG QUAN VỀ DỰ ÁN</a:t>
            </a:r>
            <a:endParaRPr dirty="0"/>
          </a:p>
        </p:txBody>
      </p:sp>
      <p:sp>
        <p:nvSpPr>
          <p:cNvPr id="135" name="Google Shape;135;p17"/>
          <p:cNvSpPr txBox="1"/>
          <p:nvPr/>
        </p:nvSpPr>
        <p:spPr>
          <a:xfrm>
            <a:off x="7525" y="2086025"/>
            <a:ext cx="662700" cy="9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>
                <a:solidFill>
                  <a:schemeClr val="lt1"/>
                </a:solidFill>
                <a:latin typeface="Cabin Condensed"/>
                <a:ea typeface="Cabin Condensed"/>
                <a:cs typeface="Cabin Condensed"/>
                <a:sym typeface="Cabin Condensed"/>
              </a:rPr>
              <a:t>1</a:t>
            </a:r>
            <a:endParaRPr sz="4800" b="1">
              <a:solidFill>
                <a:schemeClr val="lt1"/>
              </a:solidFill>
              <a:latin typeface="Cabin Condensed"/>
              <a:ea typeface="Cabin Condensed"/>
              <a:cs typeface="Cabin Condensed"/>
              <a:sym typeface="Cabin Condense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8"/>
          <p:cNvSpPr txBox="1">
            <a:spLocks noGrp="1"/>
          </p:cNvSpPr>
          <p:nvPr>
            <p:ph type="body" idx="1"/>
          </p:nvPr>
        </p:nvSpPr>
        <p:spPr>
          <a:xfrm>
            <a:off x="453856" y="1694984"/>
            <a:ext cx="5471159" cy="3189249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buNone/>
            </a:pPr>
            <a:r>
              <a:rPr lang="en-US" sz="2000" dirty="0"/>
              <a:t>- Front-end: Library ReactJS</a:t>
            </a:r>
          </a:p>
          <a:p>
            <a:pPr marL="0" indent="0">
              <a:buNone/>
            </a:pPr>
            <a:r>
              <a:rPr lang="en-US" sz="2000" dirty="0"/>
              <a:t>- Back-end: Express NodeJS</a:t>
            </a:r>
          </a:p>
          <a:p>
            <a:pPr marL="0" indent="0">
              <a:buNone/>
            </a:pPr>
            <a:r>
              <a:rPr lang="en-US" sz="2000" dirty="0"/>
              <a:t>- SQL: MySQL</a:t>
            </a:r>
          </a:p>
        </p:txBody>
      </p:sp>
      <p:sp>
        <p:nvSpPr>
          <p:cNvPr id="141" name="Google Shape;141;p18"/>
          <p:cNvSpPr txBox="1">
            <a:spLocks noGrp="1"/>
          </p:cNvSpPr>
          <p:nvPr>
            <p:ph type="sldNum" idx="12"/>
          </p:nvPr>
        </p:nvSpPr>
        <p:spPr>
          <a:xfrm>
            <a:off x="8603825" y="4730500"/>
            <a:ext cx="349200" cy="279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2" name="Google Shape;124;p16">
            <a:extLst>
              <a:ext uri="{FF2B5EF4-FFF2-40B4-BE49-F238E27FC236}">
                <a16:creationId xmlns:a16="http://schemas.microsoft.com/office/drawing/2014/main" id="{2CD8635A-675B-B69F-B299-B1C5F2E7A827}"/>
              </a:ext>
            </a:extLst>
          </p:cNvPr>
          <p:cNvSpPr txBox="1">
            <a:spLocks/>
          </p:cNvSpPr>
          <p:nvPr/>
        </p:nvSpPr>
        <p:spPr>
          <a:xfrm>
            <a:off x="840431" y="799956"/>
            <a:ext cx="5240700" cy="7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Cabin Condensed SemiBold"/>
              <a:buNone/>
              <a:defRPr sz="3200" b="0" i="0" u="none" strike="noStrike" cap="none">
                <a:solidFill>
                  <a:schemeClr val="accent2"/>
                </a:solidFill>
                <a:latin typeface="Cabin Condensed SemiBold"/>
                <a:ea typeface="Cabin Condensed SemiBold"/>
                <a:cs typeface="Cabin Condensed SemiBold"/>
                <a:sym typeface="Cabin Condensed SemiBold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Cabin Condensed SemiBold"/>
              <a:buNone/>
              <a:defRPr sz="3200" b="0" i="0" u="none" strike="noStrike" cap="none">
                <a:solidFill>
                  <a:schemeClr val="accent2"/>
                </a:solidFill>
                <a:latin typeface="Cabin Condensed SemiBold"/>
                <a:ea typeface="Cabin Condensed SemiBold"/>
                <a:cs typeface="Cabin Condensed SemiBold"/>
                <a:sym typeface="Cabin Condensed SemiBold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Cabin Condensed SemiBold"/>
              <a:buNone/>
              <a:defRPr sz="3200" b="0" i="0" u="none" strike="noStrike" cap="none">
                <a:solidFill>
                  <a:schemeClr val="accent2"/>
                </a:solidFill>
                <a:latin typeface="Cabin Condensed SemiBold"/>
                <a:ea typeface="Cabin Condensed SemiBold"/>
                <a:cs typeface="Cabin Condensed SemiBold"/>
                <a:sym typeface="Cabin Condensed SemiBold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Cabin Condensed SemiBold"/>
              <a:buNone/>
              <a:defRPr sz="3200" b="0" i="0" u="none" strike="noStrike" cap="none">
                <a:solidFill>
                  <a:schemeClr val="accent2"/>
                </a:solidFill>
                <a:latin typeface="Cabin Condensed SemiBold"/>
                <a:ea typeface="Cabin Condensed SemiBold"/>
                <a:cs typeface="Cabin Condensed SemiBold"/>
                <a:sym typeface="Cabin Condensed SemiBold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Cabin Condensed SemiBold"/>
              <a:buNone/>
              <a:defRPr sz="3200" b="0" i="0" u="none" strike="noStrike" cap="none">
                <a:solidFill>
                  <a:schemeClr val="accent2"/>
                </a:solidFill>
                <a:latin typeface="Cabin Condensed SemiBold"/>
                <a:ea typeface="Cabin Condensed SemiBold"/>
                <a:cs typeface="Cabin Condensed SemiBold"/>
                <a:sym typeface="Cabin Condensed SemiBold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Cabin Condensed SemiBold"/>
              <a:buNone/>
              <a:defRPr sz="3200" b="0" i="0" u="none" strike="noStrike" cap="none">
                <a:solidFill>
                  <a:schemeClr val="accent2"/>
                </a:solidFill>
                <a:latin typeface="Cabin Condensed SemiBold"/>
                <a:ea typeface="Cabin Condensed SemiBold"/>
                <a:cs typeface="Cabin Condensed SemiBold"/>
                <a:sym typeface="Cabin Condensed SemiBold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Cabin Condensed SemiBold"/>
              <a:buNone/>
              <a:defRPr sz="3200" b="0" i="0" u="none" strike="noStrike" cap="none">
                <a:solidFill>
                  <a:schemeClr val="accent2"/>
                </a:solidFill>
                <a:latin typeface="Cabin Condensed SemiBold"/>
                <a:ea typeface="Cabin Condensed SemiBold"/>
                <a:cs typeface="Cabin Condensed SemiBold"/>
                <a:sym typeface="Cabin Condensed SemiBold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Cabin Condensed SemiBold"/>
              <a:buNone/>
              <a:defRPr sz="3200" b="0" i="0" u="none" strike="noStrike" cap="none">
                <a:solidFill>
                  <a:schemeClr val="accent2"/>
                </a:solidFill>
                <a:latin typeface="Cabin Condensed SemiBold"/>
                <a:ea typeface="Cabin Condensed SemiBold"/>
                <a:cs typeface="Cabin Condensed SemiBold"/>
                <a:sym typeface="Cabin Condensed SemiBold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Cabin Condensed SemiBold"/>
              <a:buNone/>
              <a:defRPr sz="3200" b="0" i="0" u="none" strike="noStrike" cap="none">
                <a:solidFill>
                  <a:schemeClr val="accent2"/>
                </a:solidFill>
                <a:latin typeface="Cabin Condensed SemiBold"/>
                <a:ea typeface="Cabin Condensed SemiBold"/>
                <a:cs typeface="Cabin Condensed SemiBold"/>
                <a:sym typeface="Cabin Condensed SemiBold"/>
              </a:defRPr>
            </a:lvl9pPr>
          </a:lstStyle>
          <a:p>
            <a:r>
              <a:rPr lang="en-US" sz="3000" dirty="0" err="1"/>
              <a:t>Công</a:t>
            </a:r>
            <a:r>
              <a:rPr lang="en-US" sz="3000" dirty="0"/>
              <a:t> </a:t>
            </a:r>
            <a:r>
              <a:rPr lang="en-US" sz="3000" dirty="0" err="1"/>
              <a:t>nghệ</a:t>
            </a:r>
            <a:r>
              <a:rPr lang="en-US" sz="3000" dirty="0"/>
              <a:t> </a:t>
            </a:r>
            <a:r>
              <a:rPr lang="en-US" sz="3000" dirty="0" err="1"/>
              <a:t>chính</a:t>
            </a:r>
            <a:r>
              <a:rPr lang="en-US" sz="3000" dirty="0"/>
              <a:t> </a:t>
            </a:r>
            <a:r>
              <a:rPr lang="en-US" sz="3000" dirty="0" err="1"/>
              <a:t>sử</a:t>
            </a:r>
            <a:r>
              <a:rPr lang="en-US" sz="3000" dirty="0"/>
              <a:t> </a:t>
            </a:r>
            <a:r>
              <a:rPr lang="en-US" sz="3000" dirty="0" err="1"/>
              <a:t>dụng</a:t>
            </a:r>
            <a:r>
              <a:rPr lang="en-US" sz="3000" dirty="0"/>
              <a:t> </a:t>
            </a:r>
            <a:r>
              <a:rPr lang="en-US" sz="3000" dirty="0" err="1"/>
              <a:t>trong</a:t>
            </a:r>
            <a:r>
              <a:rPr lang="en-US" sz="3000" dirty="0"/>
              <a:t> </a:t>
            </a:r>
            <a:r>
              <a:rPr lang="en-US" sz="3000" dirty="0" err="1"/>
              <a:t>dự</a:t>
            </a:r>
            <a:r>
              <a:rPr lang="en-US" sz="3000" dirty="0"/>
              <a:t> </a:t>
            </a:r>
            <a:r>
              <a:rPr lang="en-US" sz="3000" dirty="0" err="1"/>
              <a:t>án</a:t>
            </a:r>
            <a:endParaRPr lang="en-US" sz="3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9"/>
          <p:cNvSpPr txBox="1">
            <a:spLocks noGrp="1"/>
          </p:cNvSpPr>
          <p:nvPr>
            <p:ph type="title"/>
          </p:nvPr>
        </p:nvSpPr>
        <p:spPr>
          <a:xfrm>
            <a:off x="855300" y="659450"/>
            <a:ext cx="6602100" cy="749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Các chức năng có trong hệ thống</a:t>
            </a:r>
            <a:endParaRPr dirty="0"/>
          </a:p>
        </p:txBody>
      </p:sp>
      <p:sp>
        <p:nvSpPr>
          <p:cNvPr id="147" name="Google Shape;147;p19"/>
          <p:cNvSpPr txBox="1">
            <a:spLocks noGrp="1"/>
          </p:cNvSpPr>
          <p:nvPr>
            <p:ph type="body" idx="1"/>
          </p:nvPr>
        </p:nvSpPr>
        <p:spPr>
          <a:xfrm>
            <a:off x="855300" y="1353950"/>
            <a:ext cx="4162749" cy="378955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•"/>
            </a:pPr>
            <a:r>
              <a:rPr lang="en" sz="2000" dirty="0"/>
              <a:t>Đăng nhập, đăng ký, quên mật khẩu, v.v 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•"/>
            </a:pPr>
            <a:r>
              <a:rPr lang="en" sz="2000" dirty="0"/>
              <a:t>Xác thực thông tin đăng nhập vừa nhập qua email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•"/>
            </a:pPr>
            <a:r>
              <a:rPr lang="en" sz="2000" dirty="0"/>
              <a:t>Đánh giá bác sĩ, phòng khám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•"/>
            </a:pPr>
            <a:r>
              <a:rPr lang="en" sz="2000" dirty="0"/>
              <a:t>Lưu thông tin lịch sử khám bệnh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•"/>
            </a:pPr>
            <a:r>
              <a:rPr lang="en" sz="2000" dirty="0"/>
              <a:t>Xem thông tin, trình độ bác sĩ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•"/>
            </a:pPr>
            <a:r>
              <a:rPr lang="en" sz="2000" dirty="0"/>
              <a:t>Đặt lịch khám</a:t>
            </a:r>
          </a:p>
          <a:p>
            <a:pPr marL="76200" lvl="0" indent="0" algn="l" rtl="0">
              <a:spcBef>
                <a:spcPts val="600"/>
              </a:spcBef>
              <a:spcAft>
                <a:spcPts val="0"/>
              </a:spcAft>
              <a:buSzPts val="2400"/>
              <a:buNone/>
            </a:pPr>
            <a:endParaRPr sz="2000" dirty="0"/>
          </a:p>
        </p:txBody>
      </p:sp>
      <p:sp>
        <p:nvSpPr>
          <p:cNvPr id="148" name="Google Shape;148;p19"/>
          <p:cNvSpPr txBox="1">
            <a:spLocks noGrp="1"/>
          </p:cNvSpPr>
          <p:nvPr>
            <p:ph type="sldNum" idx="12"/>
          </p:nvPr>
        </p:nvSpPr>
        <p:spPr>
          <a:xfrm>
            <a:off x="8603825" y="4730500"/>
            <a:ext cx="349200" cy="279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9"/>
          <p:cNvSpPr txBox="1">
            <a:spLocks noGrp="1"/>
          </p:cNvSpPr>
          <p:nvPr>
            <p:ph type="title"/>
          </p:nvPr>
        </p:nvSpPr>
        <p:spPr>
          <a:xfrm>
            <a:off x="855300" y="659450"/>
            <a:ext cx="7158710" cy="749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" sz="2500" dirty="0"/>
              <a:t>Các chức năng bên phía </a:t>
            </a:r>
            <a:r>
              <a:rPr lang="en" sz="2500"/>
              <a:t>Admin  </a:t>
            </a:r>
            <a:r>
              <a:rPr lang="en" sz="2500" dirty="0"/>
              <a:t>có trong hệ thống</a:t>
            </a:r>
            <a:endParaRPr sz="2500" dirty="0"/>
          </a:p>
        </p:txBody>
      </p:sp>
      <p:sp>
        <p:nvSpPr>
          <p:cNvPr id="147" name="Google Shape;147;p19"/>
          <p:cNvSpPr txBox="1">
            <a:spLocks noGrp="1"/>
          </p:cNvSpPr>
          <p:nvPr>
            <p:ph type="body" idx="1"/>
          </p:nvPr>
        </p:nvSpPr>
        <p:spPr>
          <a:xfrm>
            <a:off x="855300" y="1353950"/>
            <a:ext cx="4162749" cy="2207006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•"/>
            </a:pPr>
            <a:r>
              <a:rPr lang="en" sz="1500" dirty="0"/>
              <a:t>Quản lý thông tin khách hàng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•"/>
            </a:pPr>
            <a:r>
              <a:rPr lang="en" sz="1500" dirty="0"/>
              <a:t>Quản lý thông tin các bác sĩ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•"/>
            </a:pPr>
            <a:r>
              <a:rPr lang="en" sz="1500" dirty="0"/>
              <a:t>Quản lý lịch sử giao dịch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•"/>
            </a:pPr>
            <a:r>
              <a:rPr lang="en" sz="1500" dirty="0"/>
              <a:t>Quản lý độ tín nhiệm của các bác sĩ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•"/>
            </a:pPr>
            <a:r>
              <a:rPr lang="en" sz="1500" dirty="0"/>
              <a:t>Quyết định tạm ngừng, ngừng đối tác với các bác sĩ, phòng khám, tài khoản khách hàng</a:t>
            </a:r>
          </a:p>
        </p:txBody>
      </p:sp>
      <p:sp>
        <p:nvSpPr>
          <p:cNvPr id="148" name="Google Shape;148;p19"/>
          <p:cNvSpPr txBox="1">
            <a:spLocks noGrp="1"/>
          </p:cNvSpPr>
          <p:nvPr>
            <p:ph type="sldNum" idx="12"/>
          </p:nvPr>
        </p:nvSpPr>
        <p:spPr>
          <a:xfrm>
            <a:off x="8603825" y="4730500"/>
            <a:ext cx="349200" cy="279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39177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3"/>
          <p:cNvSpPr txBox="1">
            <a:spLocks noGrp="1"/>
          </p:cNvSpPr>
          <p:nvPr>
            <p:ph type="title"/>
          </p:nvPr>
        </p:nvSpPr>
        <p:spPr>
          <a:xfrm>
            <a:off x="803260" y="696621"/>
            <a:ext cx="7337129" cy="749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CHỨC NĂNG ĐỀ XUẤT THÔNG TIN CHUYÊN MÔN BÁC SĨ  NỔI BẬT (SPECIALIST)</a:t>
            </a:r>
            <a:endParaRPr dirty="0"/>
          </a:p>
        </p:txBody>
      </p:sp>
      <p:sp>
        <p:nvSpPr>
          <p:cNvPr id="191" name="Google Shape;191;p23"/>
          <p:cNvSpPr txBox="1">
            <a:spLocks noGrp="1"/>
          </p:cNvSpPr>
          <p:nvPr>
            <p:ph type="body" idx="1"/>
          </p:nvPr>
        </p:nvSpPr>
        <p:spPr>
          <a:xfrm>
            <a:off x="803260" y="1585750"/>
            <a:ext cx="1606500" cy="3284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b="1" dirty="0" err="1"/>
              <a:t>Đề</a:t>
            </a:r>
            <a:r>
              <a:rPr lang="en-US" b="1" dirty="0"/>
              <a:t> </a:t>
            </a:r>
            <a:r>
              <a:rPr lang="en-US" b="1" dirty="0" err="1"/>
              <a:t>xuất</a:t>
            </a:r>
            <a:r>
              <a:rPr lang="en-US" b="1" dirty="0"/>
              <a:t> </a:t>
            </a:r>
            <a:r>
              <a:rPr lang="en-US" b="1" dirty="0" err="1"/>
              <a:t>độ</a:t>
            </a:r>
            <a:r>
              <a:rPr lang="en-US" b="1" dirty="0"/>
              <a:t> tin </a:t>
            </a:r>
            <a:r>
              <a:rPr lang="en-US" b="1" dirty="0" err="1"/>
              <a:t>tưởng</a:t>
            </a:r>
            <a:r>
              <a:rPr lang="en-US" b="1" dirty="0"/>
              <a:t> </a:t>
            </a:r>
            <a:r>
              <a:rPr lang="en-US" b="1" dirty="0" err="1"/>
              <a:t>của</a:t>
            </a:r>
            <a:r>
              <a:rPr lang="en-US" b="1" dirty="0"/>
              <a:t> </a:t>
            </a:r>
            <a:r>
              <a:rPr lang="en-US" b="1" dirty="0" err="1"/>
              <a:t>bác</a:t>
            </a:r>
            <a:r>
              <a:rPr lang="en-US" b="1" dirty="0"/>
              <a:t> </a:t>
            </a:r>
            <a:r>
              <a:rPr lang="en-US" b="1" dirty="0" err="1"/>
              <a:t>sĩ</a:t>
            </a:r>
            <a:endParaRPr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- Đề xuất hàng đầu các bác sĩ có những đánh giá tích cực</a:t>
            </a:r>
            <a:endParaRPr dirty="0"/>
          </a:p>
        </p:txBody>
      </p:sp>
      <p:sp>
        <p:nvSpPr>
          <p:cNvPr id="192" name="Google Shape;192;p23"/>
          <p:cNvSpPr txBox="1">
            <a:spLocks noGrp="1"/>
          </p:cNvSpPr>
          <p:nvPr>
            <p:ph type="body" idx="2"/>
          </p:nvPr>
        </p:nvSpPr>
        <p:spPr>
          <a:xfrm>
            <a:off x="2604590" y="1596760"/>
            <a:ext cx="1606500" cy="3284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b="1" err="1"/>
              <a:t>Đề</a:t>
            </a:r>
            <a:r>
              <a:rPr lang="en-US" b="1"/>
              <a:t> </a:t>
            </a:r>
            <a:r>
              <a:rPr lang="en-US" b="1" err="1"/>
              <a:t>xuất</a:t>
            </a:r>
            <a:r>
              <a:rPr lang="en-US" b="1"/>
              <a:t> </a:t>
            </a:r>
            <a:r>
              <a:rPr lang="en-US" b="1" err="1"/>
              <a:t>chuyên</a:t>
            </a:r>
            <a:r>
              <a:rPr lang="en-US" b="1"/>
              <a:t> khoa </a:t>
            </a:r>
            <a:r>
              <a:rPr lang="en-US" b="1" err="1"/>
              <a:t>của</a:t>
            </a:r>
            <a:r>
              <a:rPr lang="en-US" b="1"/>
              <a:t> </a:t>
            </a:r>
            <a:r>
              <a:rPr lang="en-US" b="1" err="1"/>
              <a:t>bác</a:t>
            </a:r>
            <a:r>
              <a:rPr lang="en-US" b="1"/>
              <a:t> </a:t>
            </a:r>
            <a:r>
              <a:rPr lang="en-US" b="1" err="1"/>
              <a:t>sĩ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- Đề xuất những chuyên khoa mà khách hay sử dụng thường xuyên nhất trên hệ thống</a:t>
            </a:r>
            <a:endParaRPr/>
          </a:p>
        </p:txBody>
      </p:sp>
      <p:sp>
        <p:nvSpPr>
          <p:cNvPr id="193" name="Google Shape;193;p23"/>
          <p:cNvSpPr txBox="1">
            <a:spLocks noGrp="1"/>
          </p:cNvSpPr>
          <p:nvPr>
            <p:ph type="body" idx="3"/>
          </p:nvPr>
        </p:nvSpPr>
        <p:spPr>
          <a:xfrm>
            <a:off x="4405920" y="1596760"/>
            <a:ext cx="1606500" cy="3284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b="1" err="1"/>
              <a:t>Đề</a:t>
            </a:r>
            <a:r>
              <a:rPr lang="en-US" b="1"/>
              <a:t> </a:t>
            </a:r>
            <a:r>
              <a:rPr lang="en-US" b="1" err="1"/>
              <a:t>xuất</a:t>
            </a:r>
            <a:r>
              <a:rPr lang="en-US" b="1"/>
              <a:t> </a:t>
            </a:r>
            <a:r>
              <a:rPr lang="en-US" b="1" err="1"/>
              <a:t>độ</a:t>
            </a:r>
            <a:r>
              <a:rPr lang="en-US" b="1"/>
              <a:t> </a:t>
            </a:r>
            <a:r>
              <a:rPr lang="en-US" b="1" err="1"/>
              <a:t>gắn</a:t>
            </a:r>
            <a:r>
              <a:rPr lang="en-US" b="1"/>
              <a:t> </a:t>
            </a:r>
            <a:r>
              <a:rPr lang="en-US" b="1" err="1"/>
              <a:t>bó</a:t>
            </a:r>
            <a:r>
              <a:rPr lang="en-US" b="1"/>
              <a:t> </a:t>
            </a:r>
            <a:r>
              <a:rPr lang="en-US" b="1" err="1"/>
              <a:t>của</a:t>
            </a:r>
            <a:r>
              <a:rPr lang="en-US" b="1"/>
              <a:t> </a:t>
            </a:r>
            <a:r>
              <a:rPr lang="en-US" b="1" err="1"/>
              <a:t>các</a:t>
            </a:r>
            <a:r>
              <a:rPr lang="en-US" b="1"/>
              <a:t> </a:t>
            </a:r>
            <a:r>
              <a:rPr lang="en-US" b="1" err="1"/>
              <a:t>bác</a:t>
            </a:r>
            <a:r>
              <a:rPr lang="en-US" b="1"/>
              <a:t> </a:t>
            </a:r>
            <a:r>
              <a:rPr lang="en-US" b="1" err="1"/>
              <a:t>sĩ</a:t>
            </a:r>
            <a:r>
              <a:rPr lang="en-US" b="1"/>
              <a:t> </a:t>
            </a:r>
            <a:r>
              <a:rPr lang="en-US" b="1" err="1"/>
              <a:t>với</a:t>
            </a:r>
            <a:r>
              <a:rPr lang="en-US" b="1"/>
              <a:t> </a:t>
            </a:r>
            <a:r>
              <a:rPr lang="en-US" b="1" err="1"/>
              <a:t>hệ</a:t>
            </a:r>
            <a:r>
              <a:rPr lang="en-US" b="1"/>
              <a:t> </a:t>
            </a:r>
            <a:r>
              <a:rPr lang="en-US" b="1" err="1"/>
              <a:t>thống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- Các bác sĩ đã đối tác với hệ thống lâu năm. 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23"/>
          <p:cNvSpPr txBox="1">
            <a:spLocks noGrp="1"/>
          </p:cNvSpPr>
          <p:nvPr>
            <p:ph type="sldNum" idx="12"/>
          </p:nvPr>
        </p:nvSpPr>
        <p:spPr>
          <a:xfrm>
            <a:off x="8603825" y="4730500"/>
            <a:ext cx="349200" cy="279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50991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0"/>
          <p:cNvSpPr txBox="1">
            <a:spLocks noGrp="1"/>
          </p:cNvSpPr>
          <p:nvPr>
            <p:ph type="title"/>
          </p:nvPr>
        </p:nvSpPr>
        <p:spPr>
          <a:xfrm>
            <a:off x="855300" y="659450"/>
            <a:ext cx="4089000" cy="749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Chức năng thanh toán</a:t>
            </a:r>
            <a:endParaRPr dirty="0"/>
          </a:p>
        </p:txBody>
      </p:sp>
      <p:sp>
        <p:nvSpPr>
          <p:cNvPr id="154" name="Google Shape;154;p20"/>
          <p:cNvSpPr txBox="1">
            <a:spLocks noGrp="1"/>
          </p:cNvSpPr>
          <p:nvPr>
            <p:ph type="body" idx="1"/>
          </p:nvPr>
        </p:nvSpPr>
        <p:spPr>
          <a:xfrm>
            <a:off x="855300" y="1677000"/>
            <a:ext cx="4288612" cy="3240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500" dirty="0"/>
              <a:t>- Khách hàng có thể thanh toán tiền mặt hoặc có thể sử dụng thẻ ngân hàng hàng, ví điện tử</a:t>
            </a:r>
            <a:endParaRPr sz="2500" dirty="0"/>
          </a:p>
        </p:txBody>
      </p:sp>
      <p:sp>
        <p:nvSpPr>
          <p:cNvPr id="155" name="Google Shape;155;p20"/>
          <p:cNvSpPr txBox="1">
            <a:spLocks noGrp="1"/>
          </p:cNvSpPr>
          <p:nvPr>
            <p:ph type="sldNum" idx="12"/>
          </p:nvPr>
        </p:nvSpPr>
        <p:spPr>
          <a:xfrm>
            <a:off x="8603825" y="4730500"/>
            <a:ext cx="349200" cy="279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pic>
        <p:nvPicPr>
          <p:cNvPr id="156" name="Google Shape;156;p20"/>
          <p:cNvPicPr preferRelativeResize="0"/>
          <p:nvPr/>
        </p:nvPicPr>
        <p:blipFill rotWithShape="1">
          <a:blip r:embed="rId3">
            <a:alphaModFix/>
          </a:blip>
          <a:srcRect r="14646"/>
          <a:stretch/>
        </p:blipFill>
        <p:spPr>
          <a:xfrm>
            <a:off x="5143912" y="225900"/>
            <a:ext cx="4691700" cy="4691700"/>
          </a:xfrm>
          <a:prstGeom prst="chord">
            <a:avLst>
              <a:gd name="adj1" fmla="val 2700000"/>
              <a:gd name="adj2" fmla="val 18900087"/>
            </a:avLst>
          </a:prstGeom>
          <a:noFill/>
          <a:ln>
            <a:noFill/>
          </a:ln>
        </p:spPr>
      </p:pic>
      <p:sp>
        <p:nvSpPr>
          <p:cNvPr id="157" name="Google Shape;157;p20"/>
          <p:cNvSpPr/>
          <p:nvPr/>
        </p:nvSpPr>
        <p:spPr>
          <a:xfrm rot="-5400000">
            <a:off x="5092400" y="-255837"/>
            <a:ext cx="1737000" cy="1737000"/>
          </a:xfrm>
          <a:prstGeom prst="chord">
            <a:avLst>
              <a:gd name="adj1" fmla="val 2700000"/>
              <a:gd name="adj2" fmla="val 18900274"/>
            </a:avLst>
          </a:prstGeom>
          <a:solidFill>
            <a:srgbClr val="00E1FF">
              <a:alpha val="223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" grpId="0"/>
    </p:bldLst>
  </p:timing>
</p:sld>
</file>

<file path=ppt/theme/theme1.xml><?xml version="1.0" encoding="utf-8"?>
<a:theme xmlns:a="http://schemas.openxmlformats.org/drawingml/2006/main" name="Rynaldo template">
  <a:themeElements>
    <a:clrScheme name="Custom 347">
      <a:dk1>
        <a:srgbClr val="2C444E"/>
      </a:dk1>
      <a:lt1>
        <a:srgbClr val="FFFFFF"/>
      </a:lt1>
      <a:dk2>
        <a:srgbClr val="7D8A8D"/>
      </a:dk2>
      <a:lt2>
        <a:srgbClr val="E1E9EB"/>
      </a:lt2>
      <a:accent1>
        <a:srgbClr val="00A4CA"/>
      </a:accent1>
      <a:accent2>
        <a:srgbClr val="0082A9"/>
      </a:accent2>
      <a:accent3>
        <a:srgbClr val="8792DF"/>
      </a:accent3>
      <a:accent4>
        <a:srgbClr val="5963AF"/>
      </a:accent4>
      <a:accent5>
        <a:srgbClr val="FF712A"/>
      </a:accent5>
      <a:accent6>
        <a:srgbClr val="DF3D11"/>
      </a:accent6>
      <a:hlink>
        <a:srgbClr val="0082A9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279</TotalTime>
  <Words>763</Words>
  <Application>Microsoft Office PowerPoint</Application>
  <PresentationFormat>On-screen Show (16:9)</PresentationFormat>
  <Paragraphs>129</Paragraphs>
  <Slides>33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1" baseType="lpstr">
      <vt:lpstr>Calibri</vt:lpstr>
      <vt:lpstr>News Cycle</vt:lpstr>
      <vt:lpstr>-apple-system</vt:lpstr>
      <vt:lpstr>Cabin Condensed</vt:lpstr>
      <vt:lpstr>Cabin Condensed SemiBold</vt:lpstr>
      <vt:lpstr>Arial</vt:lpstr>
      <vt:lpstr>Times New Roman</vt:lpstr>
      <vt:lpstr>Rynaldo template</vt:lpstr>
      <vt:lpstr>ĐẶT LỊCH KHÁM SỨC KHỎE</vt:lpstr>
      <vt:lpstr>GIỚI THIỆU</vt:lpstr>
      <vt:lpstr>LÝ DO CHỌN ĐỀ TÀI</vt:lpstr>
      <vt:lpstr>TỔNG QUAN VỀ DỰ ÁN</vt:lpstr>
      <vt:lpstr>PowerPoint Presentation</vt:lpstr>
      <vt:lpstr>Các chức năng có trong hệ thống</vt:lpstr>
      <vt:lpstr>Các chức năng bên phía Admin  có trong hệ thống</vt:lpstr>
      <vt:lpstr>CHỨC NĂNG ĐỀ XUẤT THÔNG TIN CHUYÊN MÔN BÁC SĨ  NỔI BẬT (SPECIALIST)</vt:lpstr>
      <vt:lpstr>Chức năng thanh toán</vt:lpstr>
      <vt:lpstr>PHÂN TÍCH DỰ ÁN</vt:lpstr>
      <vt:lpstr>SYSTEM LANDSCAPE – BOOKING CARE</vt:lpstr>
      <vt:lpstr>SYSTEM CONTEXT – BOOKING CARE</vt:lpstr>
      <vt:lpstr>CONTAINER – BOOKING SYSTEM</vt:lpstr>
      <vt:lpstr>COMPONENT – BOOKING SYSTEM – API APPLICATION (#CUSTOMER)</vt:lpstr>
      <vt:lpstr>COMPONENT – BOOKING SYSTEM – API APPLICATION (#MANAGE)</vt:lpstr>
      <vt:lpstr>COMPONENT – BOOKING SYSTEM – DATABASE</vt:lpstr>
      <vt:lpstr>DYNAMIC BOOKING SYSTEM – API APPLICATION (SIGN IN)</vt:lpstr>
      <vt:lpstr>DYNAMIC BOOKING SYSTEM – API APPLICATION (MANAGEMENT)</vt:lpstr>
      <vt:lpstr>DYNAMIC BOOKING SYSTEM – API APPLICATION (DOCTOR’S INFORMATION)</vt:lpstr>
      <vt:lpstr>DYNAMIC BOOKING SYSTEM – API APPLICATION (BOOKING SCHEDULES)</vt:lpstr>
      <vt:lpstr>KHẢO SÁT DỰ ÁN</vt:lpstr>
      <vt:lpstr>KHẢO SÁT DỰ ÁN</vt:lpstr>
      <vt:lpstr>  SẢN PHẨM  DỰ ÁN ĐẶT LỊCH KHÁM CHỮA BỆNH</vt:lpstr>
      <vt:lpstr>Trang chủ của dự án</vt:lpstr>
      <vt:lpstr>Chức năng đăng nhập</vt:lpstr>
      <vt:lpstr>Chức năng đăng nhập</vt:lpstr>
      <vt:lpstr>Thông tin Bác sĩ</vt:lpstr>
      <vt:lpstr>Chuyên khoa nổi bật</vt:lpstr>
      <vt:lpstr>Chức năng quản lí của Admin</vt:lpstr>
      <vt:lpstr>Chức năng quản lí của Admin</vt:lpstr>
      <vt:lpstr>Chức năng quản lí của Admin</vt:lpstr>
      <vt:lpstr>Chức năng quản lí của Admin</vt:lpstr>
      <vt:lpstr>THANKS FOR LISTENING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DỰ ÁN ĐẶT LỊCH KHÁM SỨC KHỎE</dc:title>
  <dc:creator>htho office</dc:creator>
  <cp:lastModifiedBy>Tran Huu Tho</cp:lastModifiedBy>
  <cp:revision>14</cp:revision>
  <dcterms:modified xsi:type="dcterms:W3CDTF">2023-01-04T12:53:06Z</dcterms:modified>
</cp:coreProperties>
</file>